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322" r:id="rId3"/>
    <p:sldId id="270" r:id="rId4"/>
    <p:sldId id="432" r:id="rId5"/>
    <p:sldId id="433" r:id="rId6"/>
    <p:sldId id="434" r:id="rId7"/>
    <p:sldId id="435" r:id="rId8"/>
    <p:sldId id="436" r:id="rId9"/>
    <p:sldId id="437" r:id="rId10"/>
    <p:sldId id="414" r:id="rId11"/>
    <p:sldId id="438" r:id="rId12"/>
    <p:sldId id="423" r:id="rId13"/>
    <p:sldId id="413" r:id="rId14"/>
  </p:sldIdLst>
  <p:sldSz cx="12192000" cy="6858000"/>
  <p:notesSz cx="6858000" cy="9144000"/>
  <p:embeddedFontLst>
    <p:embeddedFont>
      <p:font typeface="Avenir Next LT Pro" panose="020B0504020202020204" pitchFamily="34" charset="-18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100" d="100"/>
          <a:sy n="100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DFFC12E3-32AD-4C4A-990C-3B8BA0CE7A78}"/>
    <pc:docChg chg="undo custSel addSld delSld modSld sldOrd">
      <pc:chgData name="Siniša Vuksan" userId="3af124f9-b8e7-46e3-9422-21ae1d17ac0b" providerId="ADAL" clId="{DFFC12E3-32AD-4C4A-990C-3B8BA0CE7A78}" dt="2021-01-14T12:24:20.803" v="3652" actId="1076"/>
      <pc:docMkLst>
        <pc:docMk/>
      </pc:docMkLst>
      <pc:sldChg chg="modSp">
        <pc:chgData name="Siniša Vuksan" userId="3af124f9-b8e7-46e3-9422-21ae1d17ac0b" providerId="ADAL" clId="{DFFC12E3-32AD-4C4A-990C-3B8BA0CE7A78}" dt="2021-01-14T09:25:50.545" v="38" actId="20577"/>
        <pc:sldMkLst>
          <pc:docMk/>
          <pc:sldMk cId="4263532617" sldId="256"/>
        </pc:sldMkLst>
        <pc:spChg chg="mod">
          <ac:chgData name="Siniša Vuksan" userId="3af124f9-b8e7-46e3-9422-21ae1d17ac0b" providerId="ADAL" clId="{DFFC12E3-32AD-4C4A-990C-3B8BA0CE7A78}" dt="2021-01-14T09:25:50.545" v="38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Vuksan" userId="3af124f9-b8e7-46e3-9422-21ae1d17ac0b" providerId="ADAL" clId="{DFFC12E3-32AD-4C4A-990C-3B8BA0CE7A78}" dt="2021-01-14T09:25:32.344" v="16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delAnim modAnim">
        <pc:chgData name="Siniša Vuksan" userId="3af124f9-b8e7-46e3-9422-21ae1d17ac0b" providerId="ADAL" clId="{DFFC12E3-32AD-4C4A-990C-3B8BA0CE7A78}" dt="2021-01-14T10:29:08.679" v="1854" actId="20577"/>
        <pc:sldMkLst>
          <pc:docMk/>
          <pc:sldMk cId="891775711" sldId="270"/>
        </pc:sldMkLst>
        <pc:spChg chg="mod">
          <ac:chgData name="Siniša Vuksan" userId="3af124f9-b8e7-46e3-9422-21ae1d17ac0b" providerId="ADAL" clId="{DFFC12E3-32AD-4C4A-990C-3B8BA0CE7A78}" dt="2021-01-14T10:24:34.793" v="1640" actId="1076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Vuksan" userId="3af124f9-b8e7-46e3-9422-21ae1d17ac0b" providerId="ADAL" clId="{DFFC12E3-32AD-4C4A-990C-3B8BA0CE7A78}" dt="2021-01-14T10:25:26.650" v="1751" actId="1076"/>
          <ac:spMkLst>
            <pc:docMk/>
            <pc:sldMk cId="891775711" sldId="270"/>
            <ac:spMk id="6" creationId="{D59C0E6F-A8FA-4180-809C-0B238788105A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13" creationId="{4E64B1FE-AAE1-46E2-846D-3F19092892D6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15" creationId="{84021297-2EC5-4993-8224-07F7C7692073}"/>
          </ac:spMkLst>
        </pc:spChg>
        <pc:spChg chg="add mod">
          <ac:chgData name="Siniša Vuksan" userId="3af124f9-b8e7-46e3-9422-21ae1d17ac0b" providerId="ADAL" clId="{DFFC12E3-32AD-4C4A-990C-3B8BA0CE7A78}" dt="2021-01-14T10:26:07.198" v="1763" actId="20577"/>
          <ac:spMkLst>
            <pc:docMk/>
            <pc:sldMk cId="891775711" sldId="270"/>
            <ac:spMk id="17" creationId="{DD4A5DAE-18DE-41E8-8D07-1198CD67542C}"/>
          </ac:spMkLst>
        </pc:spChg>
        <pc:spChg chg="add mod">
          <ac:chgData name="Siniša Vuksan" userId="3af124f9-b8e7-46e3-9422-21ae1d17ac0b" providerId="ADAL" clId="{DFFC12E3-32AD-4C4A-990C-3B8BA0CE7A78}" dt="2021-01-14T10:26:16.959" v="1766" actId="20577"/>
          <ac:spMkLst>
            <pc:docMk/>
            <pc:sldMk cId="891775711" sldId="270"/>
            <ac:spMk id="18" creationId="{1051E621-E053-47F7-8F25-E71BCCC654E9}"/>
          </ac:spMkLst>
        </pc:spChg>
        <pc:spChg chg="add mod">
          <ac:chgData name="Siniša Vuksan" userId="3af124f9-b8e7-46e3-9422-21ae1d17ac0b" providerId="ADAL" clId="{DFFC12E3-32AD-4C4A-990C-3B8BA0CE7A78}" dt="2021-01-14T10:26:29.729" v="1777" actId="20577"/>
          <ac:spMkLst>
            <pc:docMk/>
            <pc:sldMk cId="891775711" sldId="270"/>
            <ac:spMk id="19" creationId="{A7295678-4FA9-4C00-B3C0-5EE07641F091}"/>
          </ac:spMkLst>
        </pc:spChg>
        <pc:spChg chg="add mod">
          <ac:chgData name="Siniša Vuksan" userId="3af124f9-b8e7-46e3-9422-21ae1d17ac0b" providerId="ADAL" clId="{DFFC12E3-32AD-4C4A-990C-3B8BA0CE7A78}" dt="2021-01-14T10:26:37.274" v="1782" actId="20577"/>
          <ac:spMkLst>
            <pc:docMk/>
            <pc:sldMk cId="891775711" sldId="270"/>
            <ac:spMk id="20" creationId="{D6D771C3-6F7A-4B71-A5E9-F357AA3E11BE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1" creationId="{5709D207-6BC3-4659-9CE3-3B7E1BA6019F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2" creationId="{DCC091B1-3324-4C2B-AE62-AC9D1303AFF0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3" creationId="{6096582B-1867-47CA-B917-06EE88773A0D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4" creationId="{E5178BFE-7CDE-4783-8D91-D7BE53B13366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5" creationId="{ABD124B8-50CA-4D9C-8FA2-0E7F20A10F62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6" creationId="{D0C1343C-D03B-4E77-97D5-09BD54AEE510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7" creationId="{CB5CC3A9-5AD0-49F2-AEC8-02FED5BB7D99}"/>
          </ac:spMkLst>
        </pc:spChg>
        <pc:spChg chg="del">
          <ac:chgData name="Siniša Vuksan" userId="3af124f9-b8e7-46e3-9422-21ae1d17ac0b" providerId="ADAL" clId="{DFFC12E3-32AD-4C4A-990C-3B8BA0CE7A78}" dt="2021-01-14T10:22:13.529" v="1621" actId="478"/>
          <ac:spMkLst>
            <pc:docMk/>
            <pc:sldMk cId="891775711" sldId="270"/>
            <ac:spMk id="28" creationId="{00F083D8-EB6A-492A-9C9B-CD59C88DECE6}"/>
          </ac:spMkLst>
        </pc:spChg>
        <pc:spChg chg="del">
          <ac:chgData name="Siniša Vuksan" userId="3af124f9-b8e7-46e3-9422-21ae1d17ac0b" providerId="ADAL" clId="{DFFC12E3-32AD-4C4A-990C-3B8BA0CE7A78}" dt="2021-01-14T10:23:42.875" v="1633" actId="478"/>
          <ac:spMkLst>
            <pc:docMk/>
            <pc:sldMk cId="891775711" sldId="270"/>
            <ac:spMk id="29" creationId="{5F226D1F-66B3-416E-A33D-B9280A8897EA}"/>
          </ac:spMkLst>
        </pc:spChg>
        <pc:spChg chg="add mod">
          <ac:chgData name="Siniša Vuksan" userId="3af124f9-b8e7-46e3-9422-21ae1d17ac0b" providerId="ADAL" clId="{DFFC12E3-32AD-4C4A-990C-3B8BA0CE7A78}" dt="2021-01-14T10:26:44.917" v="1789" actId="20577"/>
          <ac:spMkLst>
            <pc:docMk/>
            <pc:sldMk cId="891775711" sldId="270"/>
            <ac:spMk id="30" creationId="{F6E73B72-B1D3-480E-A124-D918D05D9182}"/>
          </ac:spMkLst>
        </pc:spChg>
        <pc:spChg chg="add mod">
          <ac:chgData name="Siniša Vuksan" userId="3af124f9-b8e7-46e3-9422-21ae1d17ac0b" providerId="ADAL" clId="{DFFC12E3-32AD-4C4A-990C-3B8BA0CE7A78}" dt="2021-01-14T10:26:57.447" v="1792" actId="20577"/>
          <ac:spMkLst>
            <pc:docMk/>
            <pc:sldMk cId="891775711" sldId="270"/>
            <ac:spMk id="31" creationId="{C18134F3-2AA4-46A8-B1B6-B0DA3AC9A171}"/>
          </ac:spMkLst>
        </pc:spChg>
        <pc:spChg chg="add mod">
          <ac:chgData name="Siniša Vuksan" userId="3af124f9-b8e7-46e3-9422-21ae1d17ac0b" providerId="ADAL" clId="{DFFC12E3-32AD-4C4A-990C-3B8BA0CE7A78}" dt="2021-01-14T10:27:05.253" v="1798" actId="20577"/>
          <ac:spMkLst>
            <pc:docMk/>
            <pc:sldMk cId="891775711" sldId="270"/>
            <ac:spMk id="32" creationId="{70DCA079-C5FC-461C-898D-149F33EC415F}"/>
          </ac:spMkLst>
        </pc:spChg>
        <pc:spChg chg="add mod">
          <ac:chgData name="Siniša Vuksan" userId="3af124f9-b8e7-46e3-9422-21ae1d17ac0b" providerId="ADAL" clId="{DFFC12E3-32AD-4C4A-990C-3B8BA0CE7A78}" dt="2021-01-14T10:27:14.631" v="1801" actId="20577"/>
          <ac:spMkLst>
            <pc:docMk/>
            <pc:sldMk cId="891775711" sldId="270"/>
            <ac:spMk id="33" creationId="{23ED0254-053D-4577-92C4-FEDD0194B803}"/>
          </ac:spMkLst>
        </pc:spChg>
        <pc:spChg chg="add mod">
          <ac:chgData name="Siniša Vuksan" userId="3af124f9-b8e7-46e3-9422-21ae1d17ac0b" providerId="ADAL" clId="{DFFC12E3-32AD-4C4A-990C-3B8BA0CE7A78}" dt="2021-01-14T10:27:59.876" v="1813" actId="20577"/>
          <ac:spMkLst>
            <pc:docMk/>
            <pc:sldMk cId="891775711" sldId="270"/>
            <ac:spMk id="34" creationId="{8D77E0E5-1D89-4A37-B444-A72D8D04AE0B}"/>
          </ac:spMkLst>
        </pc:spChg>
        <pc:spChg chg="add mod">
          <ac:chgData name="Siniša Vuksan" userId="3af124f9-b8e7-46e3-9422-21ae1d17ac0b" providerId="ADAL" clId="{DFFC12E3-32AD-4C4A-990C-3B8BA0CE7A78}" dt="2021-01-14T10:28:10.827" v="1816" actId="1076"/>
          <ac:spMkLst>
            <pc:docMk/>
            <pc:sldMk cId="891775711" sldId="270"/>
            <ac:spMk id="35" creationId="{E756A14C-DA7A-4B19-A988-DF8B3E3431C4}"/>
          </ac:spMkLst>
        </pc:spChg>
        <pc:spChg chg="add mod">
          <ac:chgData name="Siniša Vuksan" userId="3af124f9-b8e7-46e3-9422-21ae1d17ac0b" providerId="ADAL" clId="{DFFC12E3-32AD-4C4A-990C-3B8BA0CE7A78}" dt="2021-01-14T10:28:22.466" v="1823" actId="1076"/>
          <ac:spMkLst>
            <pc:docMk/>
            <pc:sldMk cId="891775711" sldId="270"/>
            <ac:spMk id="36" creationId="{752B0879-EF19-436E-BC8E-B8CBBB7B12CF}"/>
          </ac:spMkLst>
        </pc:spChg>
        <pc:spChg chg="add mod">
          <ac:chgData name="Siniša Vuksan" userId="3af124f9-b8e7-46e3-9422-21ae1d17ac0b" providerId="ADAL" clId="{DFFC12E3-32AD-4C4A-990C-3B8BA0CE7A78}" dt="2021-01-14T10:28:31.743" v="1826" actId="1076"/>
          <ac:spMkLst>
            <pc:docMk/>
            <pc:sldMk cId="891775711" sldId="270"/>
            <ac:spMk id="37" creationId="{6FF69C1E-A643-4C31-B5D3-49AF32A7292B}"/>
          </ac:spMkLst>
        </pc:spChg>
        <pc:spChg chg="add mod">
          <ac:chgData name="Siniša Vuksan" userId="3af124f9-b8e7-46e3-9422-21ae1d17ac0b" providerId="ADAL" clId="{DFFC12E3-32AD-4C4A-990C-3B8BA0CE7A78}" dt="2021-01-14T10:28:40.744" v="1836" actId="20577"/>
          <ac:spMkLst>
            <pc:docMk/>
            <pc:sldMk cId="891775711" sldId="270"/>
            <ac:spMk id="38" creationId="{630B9DE0-84D1-41B7-BF79-B7CAB4DC9C4E}"/>
          </ac:spMkLst>
        </pc:spChg>
        <pc:spChg chg="add mod">
          <ac:chgData name="Siniša Vuksan" userId="3af124f9-b8e7-46e3-9422-21ae1d17ac0b" providerId="ADAL" clId="{DFFC12E3-32AD-4C4A-990C-3B8BA0CE7A78}" dt="2021-01-14T10:28:49.205" v="1839" actId="20577"/>
          <ac:spMkLst>
            <pc:docMk/>
            <pc:sldMk cId="891775711" sldId="270"/>
            <ac:spMk id="39" creationId="{07AEFBAD-A5E5-488E-9C63-AD81B977391D}"/>
          </ac:spMkLst>
        </pc:spChg>
        <pc:spChg chg="add mod">
          <ac:chgData name="Siniša Vuksan" userId="3af124f9-b8e7-46e3-9422-21ae1d17ac0b" providerId="ADAL" clId="{DFFC12E3-32AD-4C4A-990C-3B8BA0CE7A78}" dt="2021-01-14T10:28:59.839" v="1851" actId="20577"/>
          <ac:spMkLst>
            <pc:docMk/>
            <pc:sldMk cId="891775711" sldId="270"/>
            <ac:spMk id="40" creationId="{E527BCE9-28E4-408D-A144-155D79291891}"/>
          </ac:spMkLst>
        </pc:spChg>
        <pc:spChg chg="add mod">
          <ac:chgData name="Siniša Vuksan" userId="3af124f9-b8e7-46e3-9422-21ae1d17ac0b" providerId="ADAL" clId="{DFFC12E3-32AD-4C4A-990C-3B8BA0CE7A78}" dt="2021-01-14T10:29:08.679" v="1854" actId="20577"/>
          <ac:spMkLst>
            <pc:docMk/>
            <pc:sldMk cId="891775711" sldId="270"/>
            <ac:spMk id="41" creationId="{EF17AC0A-F4BD-4A72-A8CE-084772D94285}"/>
          </ac:spMkLst>
        </pc:spChg>
        <pc:picChg chg="mod">
          <ac:chgData name="Siniša Vuksan" userId="3af124f9-b8e7-46e3-9422-21ae1d17ac0b" providerId="ADAL" clId="{DFFC12E3-32AD-4C4A-990C-3B8BA0CE7A78}" dt="2021-01-14T10:22:46.999" v="1631" actId="1035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Vuksan" userId="3af124f9-b8e7-46e3-9422-21ae1d17ac0b" providerId="ADAL" clId="{DFFC12E3-32AD-4C4A-990C-3B8BA0CE7A78}" dt="2021-01-14T10:24:24.059" v="1639" actId="14100"/>
          <ac:picMkLst>
            <pc:docMk/>
            <pc:sldMk cId="891775711" sldId="270"/>
            <ac:picMk id="3" creationId="{DCB64642-CE4F-4D9C-A92A-9A8EF9D7D4F4}"/>
          </ac:picMkLst>
        </pc:picChg>
      </pc:sldChg>
      <pc:sldChg chg="addSp delSp modSp addAnim delAnim modAnim">
        <pc:chgData name="Siniša Vuksan" userId="3af124f9-b8e7-46e3-9422-21ae1d17ac0b" providerId="ADAL" clId="{DFFC12E3-32AD-4C4A-990C-3B8BA0CE7A78}" dt="2021-01-14T09:54:17.246" v="1054" actId="1035"/>
        <pc:sldMkLst>
          <pc:docMk/>
          <pc:sldMk cId="1216289924" sldId="322"/>
        </pc:sldMkLst>
        <pc:spChg chg="mod">
          <ac:chgData name="Siniša Vuksan" userId="3af124f9-b8e7-46e3-9422-21ae1d17ac0b" providerId="ADAL" clId="{DFFC12E3-32AD-4C4A-990C-3B8BA0CE7A78}" dt="2021-01-14T09:48:53.231" v="1017" actId="1076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Vuksan" userId="3af124f9-b8e7-46e3-9422-21ae1d17ac0b" providerId="ADAL" clId="{DFFC12E3-32AD-4C4A-990C-3B8BA0CE7A78}" dt="2021-01-14T09:40:31.937" v="860" actId="20577"/>
          <ac:spMkLst>
            <pc:docMk/>
            <pc:sldMk cId="1216289924" sldId="322"/>
            <ac:spMk id="6" creationId="{FFE14C9D-F79A-42C0-87D5-7951E53F2573}"/>
          </ac:spMkLst>
        </pc:spChg>
        <pc:spChg chg="mod">
          <ac:chgData name="Siniša Vuksan" userId="3af124f9-b8e7-46e3-9422-21ae1d17ac0b" providerId="ADAL" clId="{DFFC12E3-32AD-4C4A-990C-3B8BA0CE7A78}" dt="2021-01-14T09:44:09.288" v="891" actId="1076"/>
          <ac:spMkLst>
            <pc:docMk/>
            <pc:sldMk cId="1216289924" sldId="322"/>
            <ac:spMk id="7" creationId="{59740205-8AB7-44B1-94B6-4E0B70D8A557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8" creationId="{1ACFE140-0BFC-4CCE-9F51-A340871656BB}"/>
          </ac:spMkLst>
        </pc:spChg>
        <pc:spChg chg="mod">
          <ac:chgData name="Siniša Vuksan" userId="3af124f9-b8e7-46e3-9422-21ae1d17ac0b" providerId="ADAL" clId="{DFFC12E3-32AD-4C4A-990C-3B8BA0CE7A78}" dt="2021-01-14T09:46:54.217" v="995" actId="20577"/>
          <ac:spMkLst>
            <pc:docMk/>
            <pc:sldMk cId="1216289924" sldId="322"/>
            <ac:spMk id="9" creationId="{339DD998-3062-44F0-A052-AE6BBC3CF2C3}"/>
          </ac:spMkLst>
        </pc:spChg>
        <pc:spChg chg="mod">
          <ac:chgData name="Siniša Vuksan" userId="3af124f9-b8e7-46e3-9422-21ae1d17ac0b" providerId="ADAL" clId="{DFFC12E3-32AD-4C4A-990C-3B8BA0CE7A78}" dt="2021-01-14T09:46:01.497" v="980" actId="20577"/>
          <ac:spMkLst>
            <pc:docMk/>
            <pc:sldMk cId="1216289924" sldId="322"/>
            <ac:spMk id="10" creationId="{EAEF07DF-F0BB-4856-8CC1-C61B2ECC879C}"/>
          </ac:spMkLst>
        </pc:spChg>
        <pc:spChg chg="mod">
          <ac:chgData name="Siniša Vuksan" userId="3af124f9-b8e7-46e3-9422-21ae1d17ac0b" providerId="ADAL" clId="{DFFC12E3-32AD-4C4A-990C-3B8BA0CE7A78}" dt="2021-01-14T09:44:40.539" v="929" actId="1076"/>
          <ac:spMkLst>
            <pc:docMk/>
            <pc:sldMk cId="1216289924" sldId="322"/>
            <ac:spMk id="11" creationId="{F723980D-DDC5-4314-B651-ADA51B6E132B}"/>
          </ac:spMkLst>
        </pc:spChg>
        <pc:spChg chg="del">
          <ac:chgData name="Siniša Vuksan" userId="3af124f9-b8e7-46e3-9422-21ae1d17ac0b" providerId="ADAL" clId="{DFFC12E3-32AD-4C4A-990C-3B8BA0CE7A78}" dt="2021-01-14T09:37:09.003" v="562" actId="478"/>
          <ac:spMkLst>
            <pc:docMk/>
            <pc:sldMk cId="1216289924" sldId="322"/>
            <ac:spMk id="12" creationId="{7F9DD94D-B4B0-43ED-BD9A-F81E006F7C5E}"/>
          </ac:spMkLst>
        </pc:spChg>
        <pc:spChg chg="mod">
          <ac:chgData name="Siniša Vuksan" userId="3af124f9-b8e7-46e3-9422-21ae1d17ac0b" providerId="ADAL" clId="{DFFC12E3-32AD-4C4A-990C-3B8BA0CE7A78}" dt="2021-01-14T09:44:52.560" v="940" actId="1076"/>
          <ac:spMkLst>
            <pc:docMk/>
            <pc:sldMk cId="1216289924" sldId="322"/>
            <ac:spMk id="13" creationId="{A5DC5B01-93E3-4C4D-92BC-0280F13C2AB2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14" creationId="{64840E01-8920-44F2-95D7-A6BF93509346}"/>
          </ac:spMkLst>
        </pc:spChg>
        <pc:spChg chg="mod">
          <ac:chgData name="Siniša Vuksan" userId="3af124f9-b8e7-46e3-9422-21ae1d17ac0b" providerId="ADAL" clId="{DFFC12E3-32AD-4C4A-990C-3B8BA0CE7A78}" dt="2021-01-14T09:48:56.133" v="1018" actId="1076"/>
          <ac:spMkLst>
            <pc:docMk/>
            <pc:sldMk cId="1216289924" sldId="322"/>
            <ac:spMk id="15" creationId="{B6F6218F-B4B9-406F-B418-980485A9DCA8}"/>
          </ac:spMkLst>
        </pc:spChg>
        <pc:spChg chg="mod">
          <ac:chgData name="Siniša Vuksan" userId="3af124f9-b8e7-46e3-9422-21ae1d17ac0b" providerId="ADAL" clId="{DFFC12E3-32AD-4C4A-990C-3B8BA0CE7A78}" dt="2021-01-14T09:45:15.857" v="950" actId="1076"/>
          <ac:spMkLst>
            <pc:docMk/>
            <pc:sldMk cId="1216289924" sldId="322"/>
            <ac:spMk id="16" creationId="{4D6DC778-FCC3-489E-BEA9-10AB548FACD2}"/>
          </ac:spMkLst>
        </pc:spChg>
        <pc:spChg chg="del">
          <ac:chgData name="Siniša Vuksan" userId="3af124f9-b8e7-46e3-9422-21ae1d17ac0b" providerId="ADAL" clId="{DFFC12E3-32AD-4C4A-990C-3B8BA0CE7A78}" dt="2021-01-14T09:37:15.682" v="564" actId="478"/>
          <ac:spMkLst>
            <pc:docMk/>
            <pc:sldMk cId="1216289924" sldId="322"/>
            <ac:spMk id="17" creationId="{D01CACCF-0451-4D96-A50F-057A9635959C}"/>
          </ac:spMkLst>
        </pc:spChg>
        <pc:spChg chg="mod">
          <ac:chgData name="Siniša Vuksan" userId="3af124f9-b8e7-46e3-9422-21ae1d17ac0b" providerId="ADAL" clId="{DFFC12E3-32AD-4C4A-990C-3B8BA0CE7A78}" dt="2021-01-14T09:45:27.960" v="962" actId="1076"/>
          <ac:spMkLst>
            <pc:docMk/>
            <pc:sldMk cId="1216289924" sldId="322"/>
            <ac:spMk id="18" creationId="{98BFF8C6-FBAF-42F1-A4B8-9B65CBE43888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19" creationId="{A5BCAD64-09B0-4E0A-8683-B55DD3C04BDE}"/>
          </ac:spMkLst>
        </pc:spChg>
        <pc:spChg chg="mod">
          <ac:chgData name="Siniša Vuksan" userId="3af124f9-b8e7-46e3-9422-21ae1d17ac0b" providerId="ADAL" clId="{DFFC12E3-32AD-4C4A-990C-3B8BA0CE7A78}" dt="2021-01-14T09:45:35.721" v="969" actId="20577"/>
          <ac:spMkLst>
            <pc:docMk/>
            <pc:sldMk cId="1216289924" sldId="322"/>
            <ac:spMk id="20" creationId="{7B730E1C-0B0E-4DA5-9B9E-1FA91760AF6D}"/>
          </ac:spMkLst>
        </pc:spChg>
        <pc:spChg chg="del">
          <ac:chgData name="Siniša Vuksan" userId="3af124f9-b8e7-46e3-9422-21ae1d17ac0b" providerId="ADAL" clId="{DFFC12E3-32AD-4C4A-990C-3B8BA0CE7A78}" dt="2021-01-14T09:37:19.831" v="565" actId="478"/>
          <ac:spMkLst>
            <pc:docMk/>
            <pc:sldMk cId="1216289924" sldId="322"/>
            <ac:spMk id="21" creationId="{80ACE1C3-C440-485D-9D70-48AC3E7CD1C7}"/>
          </ac:spMkLst>
        </pc:spChg>
        <pc:spChg chg="mod">
          <ac:chgData name="Siniša Vuksan" userId="3af124f9-b8e7-46e3-9422-21ae1d17ac0b" providerId="ADAL" clId="{DFFC12E3-32AD-4C4A-990C-3B8BA0CE7A78}" dt="2021-01-14T09:45:43.246" v="974" actId="20577"/>
          <ac:spMkLst>
            <pc:docMk/>
            <pc:sldMk cId="1216289924" sldId="322"/>
            <ac:spMk id="22" creationId="{836881F0-A58D-4D6A-800E-3212A23908ED}"/>
          </ac:spMkLst>
        </pc:spChg>
        <pc:spChg chg="del">
          <ac:chgData name="Siniša Vuksan" userId="3af124f9-b8e7-46e3-9422-21ae1d17ac0b" providerId="ADAL" clId="{DFFC12E3-32AD-4C4A-990C-3B8BA0CE7A78}" dt="2021-01-14T09:42:30.824" v="869" actId="478"/>
          <ac:spMkLst>
            <pc:docMk/>
            <pc:sldMk cId="1216289924" sldId="322"/>
            <ac:spMk id="23" creationId="{01583C91-A9AB-4EAE-A5F9-47038AB15B2F}"/>
          </ac:spMkLst>
        </pc:spChg>
        <pc:spChg chg="add mod">
          <ac:chgData name="Siniša Vuksan" userId="3af124f9-b8e7-46e3-9422-21ae1d17ac0b" providerId="ADAL" clId="{DFFC12E3-32AD-4C4A-990C-3B8BA0CE7A78}" dt="2021-01-14T09:46:42.254" v="987" actId="1076"/>
          <ac:spMkLst>
            <pc:docMk/>
            <pc:sldMk cId="1216289924" sldId="322"/>
            <ac:spMk id="24" creationId="{77BFB399-696D-41E0-B7B7-FD0CD4D5E0C1}"/>
          </ac:spMkLst>
        </pc:spChg>
        <pc:spChg chg="add mod">
          <ac:chgData name="Siniša Vuksan" userId="3af124f9-b8e7-46e3-9422-21ae1d17ac0b" providerId="ADAL" clId="{DFFC12E3-32AD-4C4A-990C-3B8BA0CE7A78}" dt="2021-01-14T09:46:50.934" v="990" actId="1076"/>
          <ac:spMkLst>
            <pc:docMk/>
            <pc:sldMk cId="1216289924" sldId="322"/>
            <ac:spMk id="25" creationId="{8CDB4DF3-B774-4286-B8CC-4F924609FF68}"/>
          </ac:spMkLst>
        </pc:spChg>
        <pc:spChg chg="add mod">
          <ac:chgData name="Siniša Vuksan" userId="3af124f9-b8e7-46e3-9422-21ae1d17ac0b" providerId="ADAL" clId="{DFFC12E3-32AD-4C4A-990C-3B8BA0CE7A78}" dt="2021-01-14T09:47:04.581" v="998" actId="20577"/>
          <ac:spMkLst>
            <pc:docMk/>
            <pc:sldMk cId="1216289924" sldId="322"/>
            <ac:spMk id="26" creationId="{5603726F-B75E-4F69-B3E0-B41E00D70C6C}"/>
          </ac:spMkLst>
        </pc:spChg>
        <pc:spChg chg="add mod">
          <ac:chgData name="Siniša Vuksan" userId="3af124f9-b8e7-46e3-9422-21ae1d17ac0b" providerId="ADAL" clId="{DFFC12E3-32AD-4C4A-990C-3B8BA0CE7A78}" dt="2021-01-14T09:47:13.995" v="1001" actId="1076"/>
          <ac:spMkLst>
            <pc:docMk/>
            <pc:sldMk cId="1216289924" sldId="322"/>
            <ac:spMk id="27" creationId="{06753FFF-9D07-4AB0-A492-F36A7CBD7B8C}"/>
          </ac:spMkLst>
        </pc:spChg>
        <pc:spChg chg="add mod">
          <ac:chgData name="Siniša Vuksan" userId="3af124f9-b8e7-46e3-9422-21ae1d17ac0b" providerId="ADAL" clId="{DFFC12E3-32AD-4C4A-990C-3B8BA0CE7A78}" dt="2021-01-14T09:47:24.343" v="1004" actId="1076"/>
          <ac:spMkLst>
            <pc:docMk/>
            <pc:sldMk cId="1216289924" sldId="322"/>
            <ac:spMk id="28" creationId="{86F4E9AA-54AD-4173-AA40-B9298261B7FF}"/>
          </ac:spMkLst>
        </pc:spChg>
        <pc:spChg chg="add mod">
          <ac:chgData name="Siniša Vuksan" userId="3af124f9-b8e7-46e3-9422-21ae1d17ac0b" providerId="ADAL" clId="{DFFC12E3-32AD-4C4A-990C-3B8BA0CE7A78}" dt="2021-01-14T09:47:32.945" v="1007" actId="1076"/>
          <ac:spMkLst>
            <pc:docMk/>
            <pc:sldMk cId="1216289924" sldId="322"/>
            <ac:spMk id="29" creationId="{913F2DBA-14D5-4C5A-8071-F1ADD2BECC71}"/>
          </ac:spMkLst>
        </pc:spChg>
        <pc:spChg chg="add mod">
          <ac:chgData name="Siniša Vuksan" userId="3af124f9-b8e7-46e3-9422-21ae1d17ac0b" providerId="ADAL" clId="{DFFC12E3-32AD-4C4A-990C-3B8BA0CE7A78}" dt="2021-01-14T09:47:41.809" v="1010" actId="1076"/>
          <ac:spMkLst>
            <pc:docMk/>
            <pc:sldMk cId="1216289924" sldId="322"/>
            <ac:spMk id="30" creationId="{3AC97905-F3AF-4238-81A3-1C239CC8A422}"/>
          </ac:spMkLst>
        </pc:spChg>
        <pc:spChg chg="add mod">
          <ac:chgData name="Siniša Vuksan" userId="3af124f9-b8e7-46e3-9422-21ae1d17ac0b" providerId="ADAL" clId="{DFFC12E3-32AD-4C4A-990C-3B8BA0CE7A78}" dt="2021-01-14T09:47:49.661" v="1013" actId="1076"/>
          <ac:spMkLst>
            <pc:docMk/>
            <pc:sldMk cId="1216289924" sldId="322"/>
            <ac:spMk id="31" creationId="{184DBF7C-5291-4D94-9A50-FC862C1F24A4}"/>
          </ac:spMkLst>
        </pc:spChg>
        <pc:spChg chg="add mod">
          <ac:chgData name="Siniša Vuksan" userId="3af124f9-b8e7-46e3-9422-21ae1d17ac0b" providerId="ADAL" clId="{DFFC12E3-32AD-4C4A-990C-3B8BA0CE7A78}" dt="2021-01-14T09:47:58.425" v="1016" actId="1076"/>
          <ac:spMkLst>
            <pc:docMk/>
            <pc:sldMk cId="1216289924" sldId="322"/>
            <ac:spMk id="32" creationId="{E651C026-B07E-4EB9-AC5D-92C5BAC4C4E4}"/>
          </ac:spMkLst>
        </pc:spChg>
        <pc:spChg chg="add mod">
          <ac:chgData name="Siniša Vuksan" userId="3af124f9-b8e7-46e3-9422-21ae1d17ac0b" providerId="ADAL" clId="{DFFC12E3-32AD-4C4A-990C-3B8BA0CE7A78}" dt="2021-01-14T09:54:17.246" v="1054" actId="1035"/>
          <ac:spMkLst>
            <pc:docMk/>
            <pc:sldMk cId="1216289924" sldId="322"/>
            <ac:spMk id="33" creationId="{57713E8B-A4C1-4B90-949C-10F8CACCC21C}"/>
          </ac:spMkLst>
        </pc:spChg>
        <pc:picChg chg="mod">
          <ac:chgData name="Siniša Vuksan" userId="3af124f9-b8e7-46e3-9422-21ae1d17ac0b" providerId="ADAL" clId="{DFFC12E3-32AD-4C4A-990C-3B8BA0CE7A78}" dt="2021-01-14T09:46:21.600" v="983" actId="1076"/>
          <ac:picMkLst>
            <pc:docMk/>
            <pc:sldMk cId="1216289924" sldId="322"/>
            <ac:picMk id="2" creationId="{3C85C17C-2ED4-4E4F-A125-4D7A2CE46B84}"/>
          </ac:picMkLst>
        </pc:picChg>
        <pc:picChg chg="add del mod">
          <ac:chgData name="Siniša Vuksan" userId="3af124f9-b8e7-46e3-9422-21ae1d17ac0b" providerId="ADAL" clId="{DFFC12E3-32AD-4C4A-990C-3B8BA0CE7A78}" dt="2021-01-14T09:42:18.625" v="867" actId="478"/>
          <ac:picMkLst>
            <pc:docMk/>
            <pc:sldMk cId="1216289924" sldId="322"/>
            <ac:picMk id="4" creationId="{1B2619D9-4F98-4A11-8FFE-57C7EB1F529A}"/>
          </ac:picMkLst>
        </pc:picChg>
      </pc:sldChg>
      <pc:sldChg chg="delSp modSp delAnim modAnim">
        <pc:chgData name="Siniša Vuksan" userId="3af124f9-b8e7-46e3-9422-21ae1d17ac0b" providerId="ADAL" clId="{DFFC12E3-32AD-4C4A-990C-3B8BA0CE7A78}" dt="2021-01-14T12:18:51.383" v="3575"/>
        <pc:sldMkLst>
          <pc:docMk/>
          <pc:sldMk cId="3786226918" sldId="413"/>
        </pc:sldMkLst>
        <pc:spChg chg="del">
          <ac:chgData name="Siniša Vuksan" userId="3af124f9-b8e7-46e3-9422-21ae1d17ac0b" providerId="ADAL" clId="{DFFC12E3-32AD-4C4A-990C-3B8BA0CE7A78}" dt="2021-01-14T12:16:18.646" v="3533" actId="478"/>
          <ac:spMkLst>
            <pc:docMk/>
            <pc:sldMk cId="3786226918" sldId="413"/>
            <ac:spMk id="8" creationId="{3F78CB02-FC75-44F9-993A-F46B14060D86}"/>
          </ac:spMkLst>
        </pc:spChg>
        <pc:spChg chg="mod">
          <ac:chgData name="Siniša Vuksan" userId="3af124f9-b8e7-46e3-9422-21ae1d17ac0b" providerId="ADAL" clId="{DFFC12E3-32AD-4C4A-990C-3B8BA0CE7A78}" dt="2021-01-14T12:18:37.087" v="3573" actId="1076"/>
          <ac:spMkLst>
            <pc:docMk/>
            <pc:sldMk cId="3786226918" sldId="413"/>
            <ac:spMk id="11" creationId="{7CCEC7B5-D29D-46AA-8AE6-04BF491DB084}"/>
          </ac:spMkLst>
        </pc:spChg>
        <pc:picChg chg="mod">
          <ac:chgData name="Siniša Vuksan" userId="3af124f9-b8e7-46e3-9422-21ae1d17ac0b" providerId="ADAL" clId="{DFFC12E3-32AD-4C4A-990C-3B8BA0CE7A78}" dt="2021-01-14T12:18:39.989" v="3574" actId="1076"/>
          <ac:picMkLst>
            <pc:docMk/>
            <pc:sldMk cId="3786226918" sldId="413"/>
            <ac:picMk id="10" creationId="{04850BD4-CBB0-488D-8358-0557E125BA0F}"/>
          </ac:picMkLst>
        </pc:picChg>
      </pc:sldChg>
      <pc:sldChg chg="addSp delSp modSp add addAnim delAnim modAnim">
        <pc:chgData name="Siniša Vuksan" userId="3af124f9-b8e7-46e3-9422-21ae1d17ac0b" providerId="ADAL" clId="{DFFC12E3-32AD-4C4A-990C-3B8BA0CE7A78}" dt="2021-01-14T10:13:54.953" v="1339" actId="14100"/>
        <pc:sldMkLst>
          <pc:docMk/>
          <pc:sldMk cId="3028200427" sldId="414"/>
        </pc:sldMkLst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3" creationId="{B7889F66-CCBB-4BC4-8656-0552E49AE557}"/>
          </ac:spMkLst>
        </pc:spChg>
        <pc:spChg chg="del">
          <ac:chgData name="Siniša Vuksan" userId="3af124f9-b8e7-46e3-9422-21ae1d17ac0b" providerId="ADAL" clId="{DFFC12E3-32AD-4C4A-990C-3B8BA0CE7A78}" dt="2021-01-14T09:51:40.156" v="1029" actId="478"/>
          <ac:spMkLst>
            <pc:docMk/>
            <pc:sldMk cId="3028200427" sldId="414"/>
            <ac:spMk id="6" creationId="{FFE14C9D-F79A-42C0-87D5-7951E53F2573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7" creationId="{59740205-8AB7-44B1-94B6-4E0B70D8A557}"/>
          </ac:spMkLst>
        </pc:spChg>
        <pc:spChg chg="add del mod">
          <ac:chgData name="Siniša Vuksan" userId="3af124f9-b8e7-46e3-9422-21ae1d17ac0b" providerId="ADAL" clId="{DFFC12E3-32AD-4C4A-990C-3B8BA0CE7A78}" dt="2021-01-14T09:51:29.048" v="1024" actId="478"/>
          <ac:spMkLst>
            <pc:docMk/>
            <pc:sldMk cId="3028200427" sldId="414"/>
            <ac:spMk id="8" creationId="{5A76B6FF-8EC4-4DB8-B298-82D4CCDAEA92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9" creationId="{339DD998-3062-44F0-A052-AE6BBC3CF2C3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10" creationId="{EAEF07DF-F0BB-4856-8CC1-C61B2ECC879C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11" creationId="{F723980D-DDC5-4314-B651-ADA51B6E132B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13" creationId="{A5DC5B01-93E3-4C4D-92BC-0280F13C2AB2}"/>
          </ac:spMkLst>
        </pc:spChg>
        <pc:spChg chg="mod">
          <ac:chgData name="Siniša Vuksan" userId="3af124f9-b8e7-46e3-9422-21ae1d17ac0b" providerId="ADAL" clId="{DFFC12E3-32AD-4C4A-990C-3B8BA0CE7A78}" dt="2021-01-14T10:13:54.953" v="1339" actId="14100"/>
          <ac:spMkLst>
            <pc:docMk/>
            <pc:sldMk cId="3028200427" sldId="414"/>
            <ac:spMk id="15" creationId="{B6F6218F-B4B9-406F-B418-980485A9DCA8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16" creationId="{4D6DC778-FCC3-489E-BEA9-10AB548FACD2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18" creationId="{98BFF8C6-FBAF-42F1-A4B8-9B65CBE43888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20" creationId="{7B730E1C-0B0E-4DA5-9B9E-1FA91760AF6D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22" creationId="{836881F0-A58D-4D6A-800E-3212A23908ED}"/>
          </ac:spMkLst>
        </pc:spChg>
        <pc:spChg chg="del">
          <ac:chgData name="Siniša Vuksan" userId="3af124f9-b8e7-46e3-9422-21ae1d17ac0b" providerId="ADAL" clId="{DFFC12E3-32AD-4C4A-990C-3B8BA0CE7A78}" dt="2021-01-14T09:51:23.264" v="1023" actId="478"/>
          <ac:spMkLst>
            <pc:docMk/>
            <pc:sldMk cId="3028200427" sldId="414"/>
            <ac:spMk id="24" creationId="{77BFB399-696D-41E0-B7B7-FD0CD4D5E0C1}"/>
          </ac:spMkLst>
        </pc:spChg>
        <pc:spChg chg="del">
          <ac:chgData name="Siniša Vuksan" userId="3af124f9-b8e7-46e3-9422-21ae1d17ac0b" providerId="ADAL" clId="{DFFC12E3-32AD-4C4A-990C-3B8BA0CE7A78}" dt="2021-01-14T09:51:35.948" v="1027" actId="478"/>
          <ac:spMkLst>
            <pc:docMk/>
            <pc:sldMk cId="3028200427" sldId="414"/>
            <ac:spMk id="25" creationId="{8CDB4DF3-B774-4286-B8CC-4F924609FF68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26" creationId="{5603726F-B75E-4F69-B3E0-B41E00D70C6C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27" creationId="{06753FFF-9D07-4AB0-A492-F36A7CBD7B8C}"/>
          </ac:spMkLst>
        </pc:spChg>
        <pc:spChg chg="del">
          <ac:chgData name="Siniša Vuksan" userId="3af124f9-b8e7-46e3-9422-21ae1d17ac0b" providerId="ADAL" clId="{DFFC12E3-32AD-4C4A-990C-3B8BA0CE7A78}" dt="2021-01-14T09:51:34.291" v="1026" actId="478"/>
          <ac:spMkLst>
            <pc:docMk/>
            <pc:sldMk cId="3028200427" sldId="414"/>
            <ac:spMk id="28" creationId="{86F4E9AA-54AD-4173-AA40-B9298261B7FF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29" creationId="{913F2DBA-14D5-4C5A-8071-F1ADD2BECC71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30" creationId="{3AC97905-F3AF-4238-81A3-1C239CC8A422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31" creationId="{184DBF7C-5291-4D94-9A50-FC862C1F24A4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32" creationId="{E651C026-B07E-4EB9-AC5D-92C5BAC4C4E4}"/>
          </ac:spMkLst>
        </pc:spChg>
        <pc:spChg chg="add mod">
          <ac:chgData name="Siniša Vuksan" userId="3af124f9-b8e7-46e3-9422-21ae1d17ac0b" providerId="ADAL" clId="{DFFC12E3-32AD-4C4A-990C-3B8BA0CE7A78}" dt="2021-01-14T10:01:44.631" v="1185" actId="20577"/>
          <ac:spMkLst>
            <pc:docMk/>
            <pc:sldMk cId="3028200427" sldId="414"/>
            <ac:spMk id="33" creationId="{AA0A2FED-388C-4BD8-948B-74769B714FC1}"/>
          </ac:spMkLst>
        </pc:spChg>
        <pc:spChg chg="add mod">
          <ac:chgData name="Siniša Vuksan" userId="3af124f9-b8e7-46e3-9422-21ae1d17ac0b" providerId="ADAL" clId="{DFFC12E3-32AD-4C4A-990C-3B8BA0CE7A78}" dt="2021-01-14T10:03:18.574" v="1203" actId="1076"/>
          <ac:spMkLst>
            <pc:docMk/>
            <pc:sldMk cId="3028200427" sldId="414"/>
            <ac:spMk id="42" creationId="{8B5178CB-54F8-4E4B-907A-BDA0AD6A9291}"/>
          </ac:spMkLst>
        </pc:spChg>
        <pc:spChg chg="add del mod">
          <ac:chgData name="Siniša Vuksan" userId="3af124f9-b8e7-46e3-9422-21ae1d17ac0b" providerId="ADAL" clId="{DFFC12E3-32AD-4C4A-990C-3B8BA0CE7A78}" dt="2021-01-14T10:09:58.055" v="1226" actId="478"/>
          <ac:spMkLst>
            <pc:docMk/>
            <pc:sldMk cId="3028200427" sldId="414"/>
            <ac:spMk id="44" creationId="{999EE4DE-B94C-4D77-A89A-54C6D1FDB5FF}"/>
          </ac:spMkLst>
        </pc:spChg>
        <pc:spChg chg="add del mod">
          <ac:chgData name="Siniša Vuksan" userId="3af124f9-b8e7-46e3-9422-21ae1d17ac0b" providerId="ADAL" clId="{DFFC12E3-32AD-4C4A-990C-3B8BA0CE7A78}" dt="2021-01-14T10:09:59.560" v="1227" actId="478"/>
          <ac:spMkLst>
            <pc:docMk/>
            <pc:sldMk cId="3028200427" sldId="414"/>
            <ac:spMk id="45" creationId="{FAD08AE3-BD9C-4145-903E-3CD93BCA9959}"/>
          </ac:spMkLst>
        </pc:spChg>
        <pc:spChg chg="add del mod">
          <ac:chgData name="Siniša Vuksan" userId="3af124f9-b8e7-46e3-9422-21ae1d17ac0b" providerId="ADAL" clId="{DFFC12E3-32AD-4C4A-990C-3B8BA0CE7A78}" dt="2021-01-14T10:10:06.192" v="1230" actId="478"/>
          <ac:spMkLst>
            <pc:docMk/>
            <pc:sldMk cId="3028200427" sldId="414"/>
            <ac:spMk id="46" creationId="{4A3464A4-4A56-4DA5-BFD3-3762C05776C6}"/>
          </ac:spMkLst>
        </pc:spChg>
        <pc:spChg chg="add del mod">
          <ac:chgData name="Siniša Vuksan" userId="3af124f9-b8e7-46e3-9422-21ae1d17ac0b" providerId="ADAL" clId="{DFFC12E3-32AD-4C4A-990C-3B8BA0CE7A78}" dt="2021-01-14T10:09:55.608" v="1225" actId="478"/>
          <ac:spMkLst>
            <pc:docMk/>
            <pc:sldMk cId="3028200427" sldId="414"/>
            <ac:spMk id="47" creationId="{2D4D3CE6-CBC4-4072-B068-8F10C1E23392}"/>
          </ac:spMkLst>
        </pc:spChg>
        <pc:spChg chg="add mod">
          <ac:chgData name="Siniša Vuksan" userId="3af124f9-b8e7-46e3-9422-21ae1d17ac0b" providerId="ADAL" clId="{DFFC12E3-32AD-4C4A-990C-3B8BA0CE7A78}" dt="2021-01-14T10:09:52.851" v="1224" actId="1076"/>
          <ac:spMkLst>
            <pc:docMk/>
            <pc:sldMk cId="3028200427" sldId="414"/>
            <ac:spMk id="48" creationId="{5FD1E977-2D70-448E-B355-BBB40C1D1BD8}"/>
          </ac:spMkLst>
        </pc:spChg>
        <pc:spChg chg="add mod">
          <ac:chgData name="Siniša Vuksan" userId="3af124f9-b8e7-46e3-9422-21ae1d17ac0b" providerId="ADAL" clId="{DFFC12E3-32AD-4C4A-990C-3B8BA0CE7A78}" dt="2021-01-14T10:10:32.634" v="1253" actId="20577"/>
          <ac:spMkLst>
            <pc:docMk/>
            <pc:sldMk cId="3028200427" sldId="414"/>
            <ac:spMk id="49" creationId="{6730EA4B-0D84-47FB-A3D8-9F01EFC012B3}"/>
          </ac:spMkLst>
        </pc:spChg>
        <pc:spChg chg="add mod">
          <ac:chgData name="Siniša Vuksan" userId="3af124f9-b8e7-46e3-9422-21ae1d17ac0b" providerId="ADAL" clId="{DFFC12E3-32AD-4C4A-990C-3B8BA0CE7A78}" dt="2021-01-14T10:10:40.616" v="1256" actId="20577"/>
          <ac:spMkLst>
            <pc:docMk/>
            <pc:sldMk cId="3028200427" sldId="414"/>
            <ac:spMk id="50" creationId="{A27C5DF4-26F2-4AC9-B5DA-F8D3005CF9AA}"/>
          </ac:spMkLst>
        </pc:spChg>
        <pc:spChg chg="add mod">
          <ac:chgData name="Siniša Vuksan" userId="3af124f9-b8e7-46e3-9422-21ae1d17ac0b" providerId="ADAL" clId="{DFFC12E3-32AD-4C4A-990C-3B8BA0CE7A78}" dt="2021-01-14T10:10:48.907" v="1259" actId="20577"/>
          <ac:spMkLst>
            <pc:docMk/>
            <pc:sldMk cId="3028200427" sldId="414"/>
            <ac:spMk id="51" creationId="{119F7308-D6E4-4136-895C-E2B0BF267B5E}"/>
          </ac:spMkLst>
        </pc:spChg>
        <pc:spChg chg="add mod">
          <ac:chgData name="Siniša Vuksan" userId="3af124f9-b8e7-46e3-9422-21ae1d17ac0b" providerId="ADAL" clId="{DFFC12E3-32AD-4C4A-990C-3B8BA0CE7A78}" dt="2021-01-14T10:12:17.560" v="1292" actId="20577"/>
          <ac:spMkLst>
            <pc:docMk/>
            <pc:sldMk cId="3028200427" sldId="414"/>
            <ac:spMk id="52" creationId="{6379FB11-751F-4F63-BA84-7FBD728A706B}"/>
          </ac:spMkLst>
        </pc:spChg>
        <pc:spChg chg="add mod">
          <ac:chgData name="Siniša Vuksan" userId="3af124f9-b8e7-46e3-9422-21ae1d17ac0b" providerId="ADAL" clId="{DFFC12E3-32AD-4C4A-990C-3B8BA0CE7A78}" dt="2021-01-14T10:12:40.646" v="1295" actId="20577"/>
          <ac:spMkLst>
            <pc:docMk/>
            <pc:sldMk cId="3028200427" sldId="414"/>
            <ac:spMk id="53" creationId="{D5C1E3DD-A094-470D-B047-292908D784F6}"/>
          </ac:spMkLst>
        </pc:spChg>
        <pc:spChg chg="add mod">
          <ac:chgData name="Siniša Vuksan" userId="3af124f9-b8e7-46e3-9422-21ae1d17ac0b" providerId="ADAL" clId="{DFFC12E3-32AD-4C4A-990C-3B8BA0CE7A78}" dt="2021-01-14T10:12:48.091" v="1298" actId="1076"/>
          <ac:spMkLst>
            <pc:docMk/>
            <pc:sldMk cId="3028200427" sldId="414"/>
            <ac:spMk id="54" creationId="{CA473B11-6C57-4080-97AC-2E7457632747}"/>
          </ac:spMkLst>
        </pc:spChg>
        <pc:spChg chg="add mod">
          <ac:chgData name="Siniša Vuksan" userId="3af124f9-b8e7-46e3-9422-21ae1d17ac0b" providerId="ADAL" clId="{DFFC12E3-32AD-4C4A-990C-3B8BA0CE7A78}" dt="2021-01-14T10:13:00.149" v="1312" actId="20577"/>
          <ac:spMkLst>
            <pc:docMk/>
            <pc:sldMk cId="3028200427" sldId="414"/>
            <ac:spMk id="55" creationId="{EB538C64-6DFB-42D2-A167-E8DE2BBFED0C}"/>
          </ac:spMkLst>
        </pc:spChg>
        <pc:spChg chg="add mod">
          <ac:chgData name="Siniša Vuksan" userId="3af124f9-b8e7-46e3-9422-21ae1d17ac0b" providerId="ADAL" clId="{DFFC12E3-32AD-4C4A-990C-3B8BA0CE7A78}" dt="2021-01-14T10:13:13.029" v="1316" actId="1076"/>
          <ac:spMkLst>
            <pc:docMk/>
            <pc:sldMk cId="3028200427" sldId="414"/>
            <ac:spMk id="56" creationId="{CAAC6B9D-7E4E-4D81-BC7C-FD9C30C82124}"/>
          </ac:spMkLst>
        </pc:spChg>
        <pc:spChg chg="add mod">
          <ac:chgData name="Siniša Vuksan" userId="3af124f9-b8e7-46e3-9422-21ae1d17ac0b" providerId="ADAL" clId="{DFFC12E3-32AD-4C4A-990C-3B8BA0CE7A78}" dt="2021-01-14T10:13:25.888" v="1320" actId="1076"/>
          <ac:spMkLst>
            <pc:docMk/>
            <pc:sldMk cId="3028200427" sldId="414"/>
            <ac:spMk id="57" creationId="{77AEA4BC-ECAD-4DE0-8217-AE18E0E2B47D}"/>
          </ac:spMkLst>
        </pc:spChg>
        <pc:spChg chg="add mod">
          <ac:chgData name="Siniša Vuksan" userId="3af124f9-b8e7-46e3-9422-21ae1d17ac0b" providerId="ADAL" clId="{DFFC12E3-32AD-4C4A-990C-3B8BA0CE7A78}" dt="2021-01-14T10:13:47.087" v="1337" actId="20577"/>
          <ac:spMkLst>
            <pc:docMk/>
            <pc:sldMk cId="3028200427" sldId="414"/>
            <ac:spMk id="58" creationId="{C063A28C-F910-4108-9B4F-BAA0196FB69A}"/>
          </ac:spMkLst>
        </pc:spChg>
        <pc:picChg chg="add del mod">
          <ac:chgData name="Siniša Vuksan" userId="3af124f9-b8e7-46e3-9422-21ae1d17ac0b" providerId="ADAL" clId="{DFFC12E3-32AD-4C4A-990C-3B8BA0CE7A78}" dt="2021-01-14T10:10:02.896" v="1229" actId="478"/>
          <ac:picMkLst>
            <pc:docMk/>
            <pc:sldMk cId="3028200427" sldId="414"/>
            <ac:picMk id="2" creationId="{3C85C17C-2ED4-4E4F-A125-4D7A2CE46B84}"/>
          </ac:picMkLst>
        </pc:picChg>
        <pc:picChg chg="add del">
          <ac:chgData name="Siniša Vuksan" userId="3af124f9-b8e7-46e3-9422-21ae1d17ac0b" providerId="ADAL" clId="{DFFC12E3-32AD-4C4A-990C-3B8BA0CE7A78}" dt="2021-01-14T10:03:22.481" v="1205"/>
          <ac:picMkLst>
            <pc:docMk/>
            <pc:sldMk cId="3028200427" sldId="414"/>
            <ac:picMk id="43" creationId="{A1DF526A-52EE-4967-85AC-2C47E6D5EA36}"/>
          </ac:picMkLst>
        </pc:picChg>
        <pc:cxnChg chg="add del mod">
          <ac:chgData name="Siniša Vuksan" userId="3af124f9-b8e7-46e3-9422-21ae1d17ac0b" providerId="ADAL" clId="{DFFC12E3-32AD-4C4A-990C-3B8BA0CE7A78}" dt="2021-01-14T10:02:09.275" v="1189" actId="478"/>
          <ac:cxnSpMkLst>
            <pc:docMk/>
            <pc:sldMk cId="3028200427" sldId="414"/>
            <ac:cxnSpMk id="14" creationId="{1DD23CFA-4636-44D5-B237-03343CD8B50E}"/>
          </ac:cxnSpMkLst>
        </pc:cxnChg>
        <pc:cxnChg chg="add del">
          <ac:chgData name="Siniša Vuksan" userId="3af124f9-b8e7-46e3-9422-21ae1d17ac0b" providerId="ADAL" clId="{DFFC12E3-32AD-4C4A-990C-3B8BA0CE7A78}" dt="2021-01-14T10:02:19.121" v="1191" actId="11529"/>
          <ac:cxnSpMkLst>
            <pc:docMk/>
            <pc:sldMk cId="3028200427" sldId="414"/>
            <ac:cxnSpMk id="23" creationId="{71AA2584-5F8E-4409-AA9A-4E74B8D8DFC6}"/>
          </ac:cxnSpMkLst>
        </pc:cxnChg>
        <pc:cxnChg chg="add del mod">
          <ac:chgData name="Siniša Vuksan" userId="3af124f9-b8e7-46e3-9422-21ae1d17ac0b" providerId="ADAL" clId="{DFFC12E3-32AD-4C4A-990C-3B8BA0CE7A78}" dt="2021-01-14T10:02:47.495" v="1196" actId="478"/>
          <ac:cxnSpMkLst>
            <pc:docMk/>
            <pc:sldMk cId="3028200427" sldId="414"/>
            <ac:cxnSpMk id="35" creationId="{DEA455E8-8351-4B22-B2E2-3B84ECA2A597}"/>
          </ac:cxnSpMkLst>
        </pc:cxnChg>
        <pc:cxnChg chg="add del mod">
          <ac:chgData name="Siniša Vuksan" userId="3af124f9-b8e7-46e3-9422-21ae1d17ac0b" providerId="ADAL" clId="{DFFC12E3-32AD-4C4A-990C-3B8BA0CE7A78}" dt="2021-01-14T10:03:02.244" v="1199" actId="478"/>
          <ac:cxnSpMkLst>
            <pc:docMk/>
            <pc:sldMk cId="3028200427" sldId="414"/>
            <ac:cxnSpMk id="40" creationId="{AD60A262-7795-4E2B-A816-C7DC994FB15D}"/>
          </ac:cxnSpMkLst>
        </pc:cxnChg>
      </pc:sldChg>
      <pc:sldChg chg="addSp modSp add modAnim">
        <pc:chgData name="Siniša Vuksan" userId="3af124f9-b8e7-46e3-9422-21ae1d17ac0b" providerId="ADAL" clId="{DFFC12E3-32AD-4C4A-990C-3B8BA0CE7A78}" dt="2021-01-14T12:24:20.803" v="3652" actId="1076"/>
        <pc:sldMkLst>
          <pc:docMk/>
          <pc:sldMk cId="3187039574" sldId="423"/>
        </pc:sldMkLst>
        <pc:spChg chg="add mod">
          <ac:chgData name="Siniša Vuksan" userId="3af124f9-b8e7-46e3-9422-21ae1d17ac0b" providerId="ADAL" clId="{DFFC12E3-32AD-4C4A-990C-3B8BA0CE7A78}" dt="2021-01-14T12:24:20.803" v="3652" actId="1076"/>
          <ac:spMkLst>
            <pc:docMk/>
            <pc:sldMk cId="3187039574" sldId="423"/>
            <ac:spMk id="5" creationId="{8B09F310-E535-4C60-8C28-6BF64743F8AB}"/>
          </ac:spMkLst>
        </pc:spChg>
        <pc:spChg chg="mod">
          <ac:chgData name="Siniša Vuksan" userId="3af124f9-b8e7-46e3-9422-21ae1d17ac0b" providerId="ADAL" clId="{DFFC12E3-32AD-4C4A-990C-3B8BA0CE7A78}" dt="2021-01-14T12:20:35.088" v="3636" actId="20577"/>
          <ac:spMkLst>
            <pc:docMk/>
            <pc:sldMk cId="3187039574" sldId="423"/>
            <ac:spMk id="6" creationId="{D59C0E6F-A8FA-4180-809C-0B238788105A}"/>
          </ac:spMkLst>
        </pc:spChg>
        <pc:picChg chg="mod">
          <ac:chgData name="Siniša Vuksan" userId="3af124f9-b8e7-46e3-9422-21ae1d17ac0b" providerId="ADAL" clId="{DFFC12E3-32AD-4C4A-990C-3B8BA0CE7A78}" dt="2021-01-14T12:20:06.585" v="3581" actId="14100"/>
          <ac:picMkLst>
            <pc:docMk/>
            <pc:sldMk cId="3187039574" sldId="423"/>
            <ac:picMk id="3" creationId="{DCB64642-CE4F-4D9C-A92A-9A8EF9D7D4F4}"/>
          </ac:picMkLst>
        </pc:picChg>
      </pc:sldChg>
    </pc:docChg>
  </pc:docChgLst>
  <pc:docChgLst>
    <pc:chgData name="Siniša ᵀᴴᴱ ᴼᴿᴵᴳᴵᴻᴬᴸ Wolfenstein" userId="215f646470bc261a" providerId="LiveId" clId="{DF8BCE39-4299-4CA6-950E-8BC7EC7DB7EF}"/>
    <pc:docChg chg="undo custSel addSld delSld modSld sldOrd">
      <pc:chgData name="Siniša ᵀᴴᴱ ᴼᴿᴵᴳᴵᴻᴬᴸ Wolfenstein" userId="215f646470bc261a" providerId="LiveId" clId="{DF8BCE39-4299-4CA6-950E-8BC7EC7DB7EF}" dt="2021-02-12T16:36:18.622" v="3420" actId="20577"/>
      <pc:docMkLst>
        <pc:docMk/>
      </pc:docMkLst>
      <pc:sldChg chg="modSp">
        <pc:chgData name="Siniša ᵀᴴᴱ ᴼᴿᴵᴳᴵᴻᴬᴸ Wolfenstein" userId="215f646470bc261a" providerId="LiveId" clId="{DF8BCE39-4299-4CA6-950E-8BC7EC7DB7EF}" dt="2021-02-12T09:39:17.198" v="12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DF8BCE39-4299-4CA6-950E-8BC7EC7DB7EF}" dt="2021-02-12T09:39:17.198" v="12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modSp ord">
        <pc:chgData name="Siniša ᵀᴴᴱ ᴼᴿᴵᴳᴵᴻᴬᴸ Wolfenstein" userId="215f646470bc261a" providerId="LiveId" clId="{DF8BCE39-4299-4CA6-950E-8BC7EC7DB7EF}" dt="2021-02-12T09:58:06.308" v="1051"/>
        <pc:sldMkLst>
          <pc:docMk/>
          <pc:sldMk cId="891775711" sldId="270"/>
        </pc:sldMkLst>
        <pc:spChg chg="mod">
          <ac:chgData name="Siniša ᵀᴴᴱ ᴼᴿᴵᴳᴵᴻᴬᴸ Wolfenstein" userId="215f646470bc261a" providerId="LiveId" clId="{DF8BCE39-4299-4CA6-950E-8BC7EC7DB7EF}" dt="2021-02-12T09:54:47.911" v="802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DF8BCE39-4299-4CA6-950E-8BC7EC7DB7EF}" dt="2021-02-12T09:56:27.449" v="885" actId="20577"/>
          <ac:spMkLst>
            <pc:docMk/>
            <pc:sldMk cId="891775711" sldId="270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DF8BCE39-4299-4CA6-950E-8BC7EC7DB7EF}" dt="2021-02-12T09:56:51.702" v="926" actId="20577"/>
          <ac:spMkLst>
            <pc:docMk/>
            <pc:sldMk cId="891775711" sldId="270"/>
            <ac:spMk id="22" creationId="{1486D3CE-2FDD-4260-8E22-A66F01902E06}"/>
          </ac:spMkLst>
        </pc:spChg>
        <pc:spChg chg="mod">
          <ac:chgData name="Siniša ᵀᴴᴱ ᴼᴿᴵᴳᴵᴻᴬᴸ Wolfenstein" userId="215f646470bc261a" providerId="LiveId" clId="{DF8BCE39-4299-4CA6-950E-8BC7EC7DB7EF}" dt="2021-02-12T09:57:17.169" v="981" actId="20577"/>
          <ac:spMkLst>
            <pc:docMk/>
            <pc:sldMk cId="891775711" sldId="270"/>
            <ac:spMk id="23" creationId="{C6B339CC-B481-4BBE-BBBB-FEB50BA851AD}"/>
          </ac:spMkLst>
        </pc:spChg>
        <pc:spChg chg="mod">
          <ac:chgData name="Siniša ᵀᴴᴱ ᴼᴿᴵᴳᴵᴻᴬᴸ Wolfenstein" userId="215f646470bc261a" providerId="LiveId" clId="{DF8BCE39-4299-4CA6-950E-8BC7EC7DB7EF}" dt="2021-02-12T09:57:38.569" v="1023" actId="20577"/>
          <ac:spMkLst>
            <pc:docMk/>
            <pc:sldMk cId="891775711" sldId="270"/>
            <ac:spMk id="24" creationId="{5F081143-6719-4DAA-9110-3024DF65882F}"/>
          </ac:spMkLst>
        </pc:spChg>
        <pc:spChg chg="mod">
          <ac:chgData name="Siniša ᵀᴴᴱ ᴼᴿᴵᴳᴵᴻᴬᴸ Wolfenstein" userId="215f646470bc261a" providerId="LiveId" clId="{DF8BCE39-4299-4CA6-950E-8BC7EC7DB7EF}" dt="2021-02-12T09:57:56.586" v="1050" actId="20577"/>
          <ac:spMkLst>
            <pc:docMk/>
            <pc:sldMk cId="891775711" sldId="270"/>
            <ac:spMk id="25" creationId="{F11CF4B3-1235-4E7B-9C44-6D50F2C06BF9}"/>
          </ac:spMkLst>
        </pc:spChg>
        <pc:picChg chg="mod">
          <ac:chgData name="Siniša ᵀᴴᴱ ᴼᴿᴵᴳᴵᴻᴬᴸ Wolfenstein" userId="215f646470bc261a" providerId="LiveId" clId="{DF8BCE39-4299-4CA6-950E-8BC7EC7DB7EF}" dt="2021-02-12T09:55:16.703" v="803" actId="1482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DF8BCE39-4299-4CA6-950E-8BC7EC7DB7EF}" dt="2021-02-12T09:55:57.777" v="806" actId="14100"/>
          <ac:picMkLst>
            <pc:docMk/>
            <pc:sldMk cId="891775711" sldId="270"/>
            <ac:picMk id="3" creationId="{DCB64642-CE4F-4D9C-A92A-9A8EF9D7D4F4}"/>
          </ac:picMkLst>
        </pc:picChg>
      </pc:sldChg>
      <pc:sldChg chg="del">
        <pc:chgData name="Siniša ᵀᴴᴱ ᴼᴿᴵᴳᴵᴻᴬᴸ Wolfenstein" userId="215f646470bc261a" providerId="LiveId" clId="{DF8BCE39-4299-4CA6-950E-8BC7EC7DB7EF}" dt="2021-02-12T09:39:27.902" v="14" actId="2696"/>
        <pc:sldMkLst>
          <pc:docMk/>
          <pc:sldMk cId="1167673325" sldId="300"/>
        </pc:sldMkLst>
      </pc:sldChg>
      <pc:sldChg chg="del">
        <pc:chgData name="Siniša ᵀᴴᴱ ᴼᴿᴵᴳᴵᴻᴬᴸ Wolfenstein" userId="215f646470bc261a" providerId="LiveId" clId="{DF8BCE39-4299-4CA6-950E-8BC7EC7DB7EF}" dt="2021-02-12T09:39:26.808" v="13" actId="2696"/>
        <pc:sldMkLst>
          <pc:docMk/>
          <pc:sldMk cId="2027073459" sldId="321"/>
        </pc:sldMkLst>
      </pc:sldChg>
      <pc:sldChg chg="addSp modSp modAnim">
        <pc:chgData name="Siniša ᵀᴴᴱ ᴼᴿᴵᴳᴵᴻᴬᴸ Wolfenstein" userId="215f646470bc261a" providerId="LiveId" clId="{DF8BCE39-4299-4CA6-950E-8BC7EC7DB7EF}" dt="2021-02-12T16:33:59.487" v="3412" actId="1076"/>
        <pc:sldMkLst>
          <pc:docMk/>
          <pc:sldMk cId="1216289924" sldId="322"/>
        </pc:sldMkLst>
        <pc:spChg chg="mod">
          <ac:chgData name="Siniša ᵀᴴᴱ ᴼᴿᴵᴳᴵᴻᴬᴸ Wolfenstein" userId="215f646470bc261a" providerId="LiveId" clId="{DF8BCE39-4299-4CA6-950E-8BC7EC7DB7EF}" dt="2021-02-12T09:44:02.701" v="396" actId="20577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DF8BCE39-4299-4CA6-950E-8BC7EC7DB7EF}" dt="2021-02-12T09:43:20.530" v="390" actId="14100"/>
          <ac:spMkLst>
            <pc:docMk/>
            <pc:sldMk cId="1216289924" sldId="322"/>
            <ac:spMk id="6" creationId="{FFE14C9D-F79A-42C0-87D5-7951E53F2573}"/>
          </ac:spMkLst>
        </pc:spChg>
        <pc:spChg chg="add mod">
          <ac:chgData name="Siniša ᵀᴴᴱ ᴼᴿᴵᴳᴵᴻᴬᴸ Wolfenstein" userId="215f646470bc261a" providerId="LiveId" clId="{DF8BCE39-4299-4CA6-950E-8BC7EC7DB7EF}" dt="2021-02-12T09:46:35.911" v="616" actId="20577"/>
          <ac:spMkLst>
            <pc:docMk/>
            <pc:sldMk cId="1216289924" sldId="322"/>
            <ac:spMk id="7" creationId="{97C7DDA8-BF25-4766-A629-042766F9CF94}"/>
          </ac:spMkLst>
        </pc:spChg>
        <pc:spChg chg="add mod">
          <ac:chgData name="Siniša ᵀᴴᴱ ᴼᴿᴵᴳᴵᴻᴬᴸ Wolfenstein" userId="215f646470bc261a" providerId="LiveId" clId="{DF8BCE39-4299-4CA6-950E-8BC7EC7DB7EF}" dt="2021-02-12T09:48:17.132" v="760" actId="20577"/>
          <ac:spMkLst>
            <pc:docMk/>
            <pc:sldMk cId="1216289924" sldId="322"/>
            <ac:spMk id="8" creationId="{B4027C8B-5B90-4C09-97B0-790F1613BC5B}"/>
          </ac:spMkLst>
        </pc:spChg>
        <pc:spChg chg="add mod">
          <ac:chgData name="Siniša ᵀᴴᴱ ᴼᴿᴵᴳᴵᴻᴬᴸ Wolfenstein" userId="215f646470bc261a" providerId="LiveId" clId="{DF8BCE39-4299-4CA6-950E-8BC7EC7DB7EF}" dt="2021-02-12T09:48:53.250" v="788" actId="1076"/>
          <ac:spMkLst>
            <pc:docMk/>
            <pc:sldMk cId="1216289924" sldId="322"/>
            <ac:spMk id="9" creationId="{DABA245E-7A44-4497-8FBA-9AC19F36C095}"/>
          </ac:spMkLst>
        </pc:spChg>
        <pc:spChg chg="add mod">
          <ac:chgData name="Siniša ᵀᴴᴱ ᴼᴿᴵᴳᴵᴻᴬᴸ Wolfenstein" userId="215f646470bc261a" providerId="LiveId" clId="{DF8BCE39-4299-4CA6-950E-8BC7EC7DB7EF}" dt="2021-02-12T09:49:01.126" v="791" actId="20577"/>
          <ac:spMkLst>
            <pc:docMk/>
            <pc:sldMk cId="1216289924" sldId="322"/>
            <ac:spMk id="10" creationId="{33E2BC1C-DCE0-4762-8A66-C7BAB8C978CF}"/>
          </ac:spMkLst>
        </pc:spChg>
        <pc:spChg chg="add mod">
          <ac:chgData name="Siniša ᵀᴴᴱ ᴼᴿᴵᴳᴵᴻᴬᴸ Wolfenstein" userId="215f646470bc261a" providerId="LiveId" clId="{DF8BCE39-4299-4CA6-950E-8BC7EC7DB7EF}" dt="2021-02-12T09:49:09.046" v="794" actId="20577"/>
          <ac:spMkLst>
            <pc:docMk/>
            <pc:sldMk cId="1216289924" sldId="322"/>
            <ac:spMk id="11" creationId="{6C947B97-AD53-480C-9670-35CE563B8BE5}"/>
          </ac:spMkLst>
        </pc:spChg>
        <pc:spChg chg="add mod">
          <ac:chgData name="Siniša ᵀᴴᴱ ᴼᴿᴵᴳᴵᴻᴬᴸ Wolfenstein" userId="215f646470bc261a" providerId="LiveId" clId="{DF8BCE39-4299-4CA6-950E-8BC7EC7DB7EF}" dt="2021-02-12T09:49:16.828" v="797" actId="1076"/>
          <ac:spMkLst>
            <pc:docMk/>
            <pc:sldMk cId="1216289924" sldId="322"/>
            <ac:spMk id="12" creationId="{D348EE29-3429-459A-B0CA-116FB01E9ABD}"/>
          </ac:spMkLst>
        </pc:spChg>
        <pc:spChg chg="add mod">
          <ac:chgData name="Siniša ᵀᴴᴱ ᴼᴿᴵᴳᴵᴻᴬᴸ Wolfenstein" userId="215f646470bc261a" providerId="LiveId" clId="{DF8BCE39-4299-4CA6-950E-8BC7EC7DB7EF}" dt="2021-02-12T09:49:24.121" v="800" actId="20577"/>
          <ac:spMkLst>
            <pc:docMk/>
            <pc:sldMk cId="1216289924" sldId="322"/>
            <ac:spMk id="13" creationId="{1141B00E-7FDF-45C9-83DF-32DB9E9C4D64}"/>
          </ac:spMkLst>
        </pc:spChg>
        <pc:spChg chg="mod">
          <ac:chgData name="Siniša ᵀᴴᴱ ᴼᴿᴵᴳᴵᴻᴬᴸ Wolfenstein" userId="215f646470bc261a" providerId="LiveId" clId="{DF8BCE39-4299-4CA6-950E-8BC7EC7DB7EF}" dt="2021-02-12T09:45:39.023" v="535" actId="20577"/>
          <ac:spMkLst>
            <pc:docMk/>
            <pc:sldMk cId="1216289924" sldId="32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DF8BCE39-4299-4CA6-950E-8BC7EC7DB7EF}" dt="2021-02-12T09:45:42.583" v="536" actId="1076"/>
          <ac:picMkLst>
            <pc:docMk/>
            <pc:sldMk cId="1216289924" sldId="322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DF8BCE39-4299-4CA6-950E-8BC7EC7DB7EF}" dt="2021-02-12T16:33:59.487" v="3412" actId="1076"/>
          <ac:picMkLst>
            <pc:docMk/>
            <pc:sldMk cId="1216289924" sldId="322"/>
            <ac:picMk id="4" creationId="{1B2619D9-4F98-4A11-8FFE-57C7EB1F529A}"/>
          </ac:picMkLst>
        </pc:picChg>
      </pc:sldChg>
      <pc:sldChg chg="addSp delSp modSp add delAnim modAnim">
        <pc:chgData name="Siniša ᵀᴴᴱ ᴼᴿᴵᴳᴵᴻᴬᴸ Wolfenstein" userId="215f646470bc261a" providerId="LiveId" clId="{DF8BCE39-4299-4CA6-950E-8BC7EC7DB7EF}" dt="2021-02-12T16:06:30.342" v="2202" actId="1076"/>
        <pc:sldMkLst>
          <pc:docMk/>
          <pc:sldMk cId="1254321222" sldId="402"/>
        </pc:sldMkLst>
        <pc:spChg chg="mod">
          <ac:chgData name="Siniša ᵀᴴᴱ ᴼᴿᴵᴳᴵᴻᴬᴸ Wolfenstein" userId="215f646470bc261a" providerId="LiveId" clId="{DF8BCE39-4299-4CA6-950E-8BC7EC7DB7EF}" dt="2021-02-12T16:06:30.342" v="2202" actId="1076"/>
          <ac:spMkLst>
            <pc:docMk/>
            <pc:sldMk cId="1254321222" sldId="402"/>
            <ac:spMk id="13" creationId="{603A95EE-A506-4521-B003-EC1CB8010171}"/>
          </ac:spMkLst>
        </pc:spChg>
        <pc:picChg chg="add del mod">
          <ac:chgData name="Siniša ᵀᴴᴱ ᴼᴿᴵᴳᴵᴻᴬᴸ Wolfenstein" userId="215f646470bc261a" providerId="LiveId" clId="{DF8BCE39-4299-4CA6-950E-8BC7EC7DB7EF}" dt="2021-02-12T16:06:23.862" v="2201" actId="14100"/>
          <ac:picMkLst>
            <pc:docMk/>
            <pc:sldMk cId="1254321222" sldId="402"/>
            <ac:picMk id="1026" creationId="{719A4F06-7F5E-4B84-BD9B-F40AE9B982EE}"/>
          </ac:picMkLst>
        </pc:picChg>
        <pc:picChg chg="add del">
          <ac:chgData name="Siniša ᵀᴴᴱ ᴼᴿᴵᴳᴵᴻᴬᴸ Wolfenstein" userId="215f646470bc261a" providerId="LiveId" clId="{DF8BCE39-4299-4CA6-950E-8BC7EC7DB7EF}" dt="2021-02-12T16:04:59.521" v="2190" actId="478"/>
          <ac:picMkLst>
            <pc:docMk/>
            <pc:sldMk cId="1254321222" sldId="402"/>
            <ac:picMk id="1030" creationId="{EBDF0593-06FB-4124-A5F9-EF9052EFA13A}"/>
          </ac:picMkLst>
        </pc:picChg>
        <pc:picChg chg="del">
          <ac:chgData name="Siniša ᵀᴴᴱ ᴼᴿᴵᴳᴵᴻᴬᴸ Wolfenstein" userId="215f646470bc261a" providerId="LiveId" clId="{DF8BCE39-4299-4CA6-950E-8BC7EC7DB7EF}" dt="2021-02-12T16:04:14.366" v="2183" actId="478"/>
          <ac:picMkLst>
            <pc:docMk/>
            <pc:sldMk cId="1254321222" sldId="402"/>
            <ac:picMk id="2052" creationId="{7287B40F-61E7-484F-ACC0-3C1D0F4A37E1}"/>
          </ac:picMkLst>
        </pc:picChg>
      </pc:sldChg>
      <pc:sldChg chg="modSp">
        <pc:chgData name="Siniša ᵀᴴᴱ ᴼᴿᴵᴳᴵᴻᴬᴸ Wolfenstein" userId="215f646470bc261a" providerId="LiveId" clId="{DF8BCE39-4299-4CA6-950E-8BC7EC7DB7EF}" dt="2021-02-12T16:26:34.802" v="2996" actId="20577"/>
        <pc:sldMkLst>
          <pc:docMk/>
          <pc:sldMk cId="3786226918" sldId="413"/>
        </pc:sldMkLst>
        <pc:spChg chg="mod">
          <ac:chgData name="Siniša ᵀᴴᴱ ᴼᴿᴵᴳᴵᴻᴬᴸ Wolfenstein" userId="215f646470bc261a" providerId="LiveId" clId="{DF8BCE39-4299-4CA6-950E-8BC7EC7DB7EF}" dt="2021-02-12T16:26:34.802" v="2996" actId="20577"/>
          <ac:spMkLst>
            <pc:docMk/>
            <pc:sldMk cId="3786226918" sldId="413"/>
            <ac:spMk id="11" creationId="{7CCEC7B5-D29D-46AA-8AE6-04BF491DB084}"/>
          </ac:spMkLst>
        </pc:spChg>
      </pc:sldChg>
      <pc:sldChg chg="addSp delSp modSp ord delAnim modAnim">
        <pc:chgData name="Siniša ᵀᴴᴱ ᴼᴿᴵᴳᴵᴻᴬᴸ Wolfenstein" userId="215f646470bc261a" providerId="LiveId" clId="{DF8BCE39-4299-4CA6-950E-8BC7EC7DB7EF}" dt="2021-02-12T16:16:10.796" v="2375" actId="113"/>
        <pc:sldMkLst>
          <pc:docMk/>
          <pc:sldMk cId="3028200427" sldId="414"/>
        </pc:sldMkLst>
        <pc:spChg chg="add mod">
          <ac:chgData name="Siniša ᵀᴴᴱ ᴼᴿᴵᴳᴵᴻᴬᴸ Wolfenstein" userId="215f646470bc261a" providerId="LiveId" clId="{DF8BCE39-4299-4CA6-950E-8BC7EC7DB7EF}" dt="2021-02-12T16:14:34.820" v="2358" actId="20577"/>
          <ac:spMkLst>
            <pc:docMk/>
            <pc:sldMk cId="3028200427" sldId="414"/>
            <ac:spMk id="7" creationId="{FEE91F18-6EC9-45E8-B20D-503A01370B56}"/>
          </ac:spMkLst>
        </pc:spChg>
        <pc:spChg chg="add mod">
          <ac:chgData name="Siniša ᵀᴴᴱ ᴼᴿᴵᴳᴵᴻᴬᴸ Wolfenstein" userId="215f646470bc261a" providerId="LiveId" clId="{DF8BCE39-4299-4CA6-950E-8BC7EC7DB7EF}" dt="2021-02-12T16:14:38.363" v="2361" actId="20577"/>
          <ac:spMkLst>
            <pc:docMk/>
            <pc:sldMk cId="3028200427" sldId="414"/>
            <ac:spMk id="8" creationId="{1B0D19E0-B875-4E85-99E7-B0A8D071EBD3}"/>
          </ac:spMkLst>
        </pc:spChg>
        <pc:spChg chg="add mod">
          <ac:chgData name="Siniša ᵀᴴᴱ ᴼᴿᴵᴳᴵᴻᴬᴸ Wolfenstein" userId="215f646470bc261a" providerId="LiveId" clId="{DF8BCE39-4299-4CA6-950E-8BC7EC7DB7EF}" dt="2021-02-12T16:14:41.096" v="2365" actId="20577"/>
          <ac:spMkLst>
            <pc:docMk/>
            <pc:sldMk cId="3028200427" sldId="414"/>
            <ac:spMk id="9" creationId="{8451EF2F-A51B-4013-84E1-92130EEB8535}"/>
          </ac:spMkLst>
        </pc:spChg>
        <pc:spChg chg="add mod">
          <ac:chgData name="Siniša ᵀᴴᴱ ᴼᴿᴵᴳᴵᴻᴬᴸ Wolfenstein" userId="215f646470bc261a" providerId="LiveId" clId="{DF8BCE39-4299-4CA6-950E-8BC7EC7DB7EF}" dt="2021-02-12T16:16:10.796" v="2375" actId="113"/>
          <ac:spMkLst>
            <pc:docMk/>
            <pc:sldMk cId="3028200427" sldId="414"/>
            <ac:spMk id="10" creationId="{7029279A-DD2D-451A-9A5D-D4B674A020A7}"/>
          </ac:spMkLst>
        </pc:spChg>
        <pc:spChg chg="mod">
          <ac:chgData name="Siniša ᵀᴴᴱ ᴼᴿᴵᴳᴵᴻᴬᴸ Wolfenstein" userId="215f646470bc261a" providerId="LiveId" clId="{DF8BCE39-4299-4CA6-950E-8BC7EC7DB7EF}" dt="2021-02-12T16:13:54.644" v="2332" actId="1076"/>
          <ac:spMkLst>
            <pc:docMk/>
            <pc:sldMk cId="3028200427" sldId="414"/>
            <ac:spMk id="15" creationId="{B6F6218F-B4B9-406F-B418-980485A9DCA8}"/>
          </ac:spMkLst>
        </pc:spChg>
        <pc:spChg chg="del">
          <ac:chgData name="Siniša ᵀᴴᴱ ᴼᴿᴵᴳᴵᴻᴬᴸ Wolfenstein" userId="215f646470bc261a" providerId="LiveId" clId="{DF8BCE39-4299-4CA6-950E-8BC7EC7DB7EF}" dt="2021-02-12T16:13:26.079" v="2291" actId="478"/>
          <ac:spMkLst>
            <pc:docMk/>
            <pc:sldMk cId="3028200427" sldId="414"/>
            <ac:spMk id="18" creationId="{A0D37A8A-057E-4673-8540-D0C2EC00A0F1}"/>
          </ac:spMkLst>
        </pc:spChg>
        <pc:spChg chg="del">
          <ac:chgData name="Siniša ᵀᴴᴱ ᴼᴿᴵᴳᴵᴻᴬᴸ Wolfenstein" userId="215f646470bc261a" providerId="LiveId" clId="{DF8BCE39-4299-4CA6-950E-8BC7EC7DB7EF}" dt="2021-02-12T16:13:27.323" v="2292" actId="478"/>
          <ac:spMkLst>
            <pc:docMk/>
            <pc:sldMk cId="3028200427" sldId="414"/>
            <ac:spMk id="19" creationId="{63BDCB7E-CDB0-4E4A-AEE7-AF683941A8A3}"/>
          </ac:spMkLst>
        </pc:spChg>
        <pc:picChg chg="mod">
          <ac:chgData name="Siniša ᵀᴴᴱ ᴼᴿᴵᴳᴵᴻᴬᴸ Wolfenstein" userId="215f646470bc261a" providerId="LiveId" clId="{DF8BCE39-4299-4CA6-950E-8BC7EC7DB7EF}" dt="2021-02-12T16:14:09.862" v="2334" actId="1076"/>
          <ac:picMkLst>
            <pc:docMk/>
            <pc:sldMk cId="3028200427" sldId="414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DF8BCE39-4299-4CA6-950E-8BC7EC7DB7EF}" dt="2021-02-12T16:12:57.538" v="2289" actId="14826"/>
          <ac:picMkLst>
            <pc:docMk/>
            <pc:sldMk cId="3028200427" sldId="414"/>
            <ac:picMk id="4" creationId="{1B2619D9-4F98-4A11-8FFE-57C7EB1F529A}"/>
          </ac:picMkLst>
        </pc:picChg>
      </pc:sldChg>
      <pc:sldChg chg="del">
        <pc:chgData name="Siniša ᵀᴴᴱ ᴼᴿᴵᴳᴵᴻᴬᴸ Wolfenstein" userId="215f646470bc261a" providerId="LiveId" clId="{DF8BCE39-4299-4CA6-950E-8BC7EC7DB7EF}" dt="2021-02-12T16:31:57.565" v="3384" actId="2696"/>
        <pc:sldMkLst>
          <pc:docMk/>
          <pc:sldMk cId="500293790" sldId="415"/>
        </pc:sldMkLst>
      </pc:sldChg>
      <pc:sldChg chg="del">
        <pc:chgData name="Siniša ᵀᴴᴱ ᴼᴿᴵᴳᴵᴻᴬᴸ Wolfenstein" userId="215f646470bc261a" providerId="LiveId" clId="{DF8BCE39-4299-4CA6-950E-8BC7EC7DB7EF}" dt="2021-02-12T16:25:02.396" v="2934" actId="2696"/>
        <pc:sldMkLst>
          <pc:docMk/>
          <pc:sldMk cId="3870017890" sldId="416"/>
        </pc:sldMkLst>
      </pc:sldChg>
      <pc:sldChg chg="addSp delSp modSp ord delAnim modAnim">
        <pc:chgData name="Siniša ᵀᴴᴱ ᴼᴿᴵᴳᴵᴻᴬᴸ Wolfenstein" userId="215f646470bc261a" providerId="LiveId" clId="{DF8BCE39-4299-4CA6-950E-8BC7EC7DB7EF}" dt="2021-02-12T16:33:29.614" v="3408"/>
        <pc:sldMkLst>
          <pc:docMk/>
          <pc:sldMk cId="3187039574" sldId="423"/>
        </pc:sldMkLst>
        <pc:spChg chg="del">
          <ac:chgData name="Siniša ᵀᴴᴱ ᴼᴿᴵᴳᴵᴻᴬᴸ Wolfenstein" userId="215f646470bc261a" providerId="LiveId" clId="{DF8BCE39-4299-4CA6-950E-8BC7EC7DB7EF}" dt="2021-02-12T16:25:26.877" v="2943" actId="478"/>
          <ac:spMkLst>
            <pc:docMk/>
            <pc:sldMk cId="3187039574" sldId="423"/>
            <ac:spMk id="5" creationId="{8B09F310-E535-4C60-8C28-6BF64743F8AB}"/>
          </ac:spMkLst>
        </pc:spChg>
        <pc:spChg chg="mod">
          <ac:chgData name="Siniša ᵀᴴᴱ ᴼᴿᴵᴳᴵᴻᴬᴸ Wolfenstein" userId="215f646470bc261a" providerId="LiveId" clId="{DF8BCE39-4299-4CA6-950E-8BC7EC7DB7EF}" dt="2021-02-12T16:33:13.918" v="3403" actId="20577"/>
          <ac:spMkLst>
            <pc:docMk/>
            <pc:sldMk cId="3187039574" sldId="423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DF8BCE39-4299-4CA6-950E-8BC7EC7DB7EF}" dt="2021-02-12T16:25:26.877" v="2943" actId="478"/>
          <ac:spMkLst>
            <pc:docMk/>
            <pc:sldMk cId="3187039574" sldId="423"/>
            <ac:spMk id="7" creationId="{9E2A1A97-1265-4732-81A1-5D0985DF1DF7}"/>
          </ac:spMkLst>
        </pc:spChg>
        <pc:spChg chg="del">
          <ac:chgData name="Siniša ᵀᴴᴱ ᴼᴿᴵᴳᴵᴻᴬᴸ Wolfenstein" userId="215f646470bc261a" providerId="LiveId" clId="{DF8BCE39-4299-4CA6-950E-8BC7EC7DB7EF}" dt="2021-02-12T16:25:26.877" v="2943" actId="478"/>
          <ac:spMkLst>
            <pc:docMk/>
            <pc:sldMk cId="3187039574" sldId="423"/>
            <ac:spMk id="8" creationId="{8AC021A4-9342-49E7-A5D5-A2DC40C0EA8A}"/>
          </ac:spMkLst>
        </pc:spChg>
        <pc:spChg chg="del">
          <ac:chgData name="Siniša ᵀᴴᴱ ᴼᴿᴵᴳᴵᴻᴬᴸ Wolfenstein" userId="215f646470bc261a" providerId="LiveId" clId="{DF8BCE39-4299-4CA6-950E-8BC7EC7DB7EF}" dt="2021-02-12T16:25:26.877" v="2943" actId="478"/>
          <ac:spMkLst>
            <pc:docMk/>
            <pc:sldMk cId="3187039574" sldId="423"/>
            <ac:spMk id="9" creationId="{73BCD02C-D96B-49C0-83BD-F59426A5846C}"/>
          </ac:spMkLst>
        </pc:spChg>
        <pc:spChg chg="del">
          <ac:chgData name="Siniša ᵀᴴᴱ ᴼᴿᴵᴳᴵᴻᴬᴸ Wolfenstein" userId="215f646470bc261a" providerId="LiveId" clId="{DF8BCE39-4299-4CA6-950E-8BC7EC7DB7EF}" dt="2021-02-12T16:25:26.877" v="2943" actId="478"/>
          <ac:spMkLst>
            <pc:docMk/>
            <pc:sldMk cId="3187039574" sldId="423"/>
            <ac:spMk id="10" creationId="{CA2BAB81-9734-4A93-B553-33DF7B8A1B7F}"/>
          </ac:spMkLst>
        </pc:spChg>
        <pc:spChg chg="del">
          <ac:chgData name="Siniša ᵀᴴᴱ ᴼᴿᴵᴳᴵᴻᴬᴸ Wolfenstein" userId="215f646470bc261a" providerId="LiveId" clId="{DF8BCE39-4299-4CA6-950E-8BC7EC7DB7EF}" dt="2021-02-12T16:25:26.877" v="2943" actId="478"/>
          <ac:spMkLst>
            <pc:docMk/>
            <pc:sldMk cId="3187039574" sldId="423"/>
            <ac:spMk id="11" creationId="{2BFE6E2C-21B3-4923-A280-6FAF4C92DFEB}"/>
          </ac:spMkLst>
        </pc:spChg>
        <pc:spChg chg="del">
          <ac:chgData name="Siniša ᵀᴴᴱ ᴼᴿᴵᴳᴵᴻᴬᴸ Wolfenstein" userId="215f646470bc261a" providerId="LiveId" clId="{DF8BCE39-4299-4CA6-950E-8BC7EC7DB7EF}" dt="2021-02-12T16:25:26.877" v="2943" actId="478"/>
          <ac:spMkLst>
            <pc:docMk/>
            <pc:sldMk cId="3187039574" sldId="423"/>
            <ac:spMk id="12" creationId="{A455256D-79C3-4952-BE07-E585E3678EF0}"/>
          </ac:spMkLst>
        </pc:spChg>
        <pc:picChg chg="mod">
          <ac:chgData name="Siniša ᵀᴴᴱ ᴼᴿᴵᴳᴵᴻᴬᴸ Wolfenstein" userId="215f646470bc261a" providerId="LiveId" clId="{DF8BCE39-4299-4CA6-950E-8BC7EC7DB7EF}" dt="2021-02-12T16:25:23.905" v="2942" actId="14826"/>
          <ac:picMkLst>
            <pc:docMk/>
            <pc:sldMk cId="3187039574" sldId="423"/>
            <ac:picMk id="2" creationId="{364F0D10-6C93-4798-9B51-775114644404}"/>
          </ac:picMkLst>
        </pc:picChg>
        <pc:picChg chg="del">
          <ac:chgData name="Siniša ᵀᴴᴱ ᴼᴿᴵᴳᴵᴻᴬᴸ Wolfenstein" userId="215f646470bc261a" providerId="LiveId" clId="{DF8BCE39-4299-4CA6-950E-8BC7EC7DB7EF}" dt="2021-02-12T16:25:26.877" v="2943" actId="478"/>
          <ac:picMkLst>
            <pc:docMk/>
            <pc:sldMk cId="3187039574" sldId="423"/>
            <ac:picMk id="3" creationId="{DCB64642-CE4F-4D9C-A92A-9A8EF9D7D4F4}"/>
          </ac:picMkLst>
        </pc:picChg>
        <pc:picChg chg="add mod">
          <ac:chgData name="Siniša ᵀᴴᴱ ᴼᴿᴵᴳᴵᴻᴬᴸ Wolfenstein" userId="215f646470bc261a" providerId="LiveId" clId="{DF8BCE39-4299-4CA6-950E-8BC7EC7DB7EF}" dt="2021-02-12T16:32:42.359" v="3391" actId="1076"/>
          <ac:picMkLst>
            <pc:docMk/>
            <pc:sldMk cId="3187039574" sldId="423"/>
            <ac:picMk id="4" creationId="{58EF3010-055C-4B96-99EA-FD76EA11CC83}"/>
          </ac:picMkLst>
        </pc:picChg>
        <pc:picChg chg="add mod">
          <ac:chgData name="Siniša ᵀᴴᴱ ᴼᴿᴵᴳᴵᴻᴬᴸ Wolfenstein" userId="215f646470bc261a" providerId="LiveId" clId="{DF8BCE39-4299-4CA6-950E-8BC7EC7DB7EF}" dt="2021-02-12T16:32:57.137" v="3398" actId="208"/>
          <ac:picMkLst>
            <pc:docMk/>
            <pc:sldMk cId="3187039574" sldId="423"/>
            <ac:picMk id="13" creationId="{45DBBBB1-0DEA-465A-8A2D-18C08EB66278}"/>
          </ac:picMkLst>
        </pc:picChg>
      </pc:sldChg>
      <pc:sldChg chg="delSp modSp del delAnim">
        <pc:chgData name="Siniša ᵀᴴᴱ ᴼᴿᴵᴳᴵᴻᴬᴸ Wolfenstein" userId="215f646470bc261a" providerId="LiveId" clId="{DF8BCE39-4299-4CA6-950E-8BC7EC7DB7EF}" dt="2021-02-12T16:25:08.493" v="2938" actId="2696"/>
        <pc:sldMkLst>
          <pc:docMk/>
          <pc:sldMk cId="4086584624" sldId="425"/>
        </pc:sldMkLst>
        <pc:picChg chg="mod">
          <ac:chgData name="Siniša ᵀᴴᴱ ᴼᴿᴵᴳᴵᴻᴬᴸ Wolfenstein" userId="215f646470bc261a" providerId="LiveId" clId="{DF8BCE39-4299-4CA6-950E-8BC7EC7DB7EF}" dt="2021-02-12T16:25:04.675" v="2935" actId="1076"/>
          <ac:picMkLst>
            <pc:docMk/>
            <pc:sldMk cId="4086584624" sldId="425"/>
            <ac:picMk id="2" creationId="{3C85C17C-2ED4-4E4F-A125-4D7A2CE46B84}"/>
          </ac:picMkLst>
        </pc:picChg>
        <pc:picChg chg="del mod">
          <ac:chgData name="Siniša ᵀᴴᴱ ᴼᴿᴵᴳᴵᴻᴬᴸ Wolfenstein" userId="215f646470bc261a" providerId="LiveId" clId="{DF8BCE39-4299-4CA6-950E-8BC7EC7DB7EF}" dt="2021-02-12T16:25:07.037" v="2937" actId="478"/>
          <ac:picMkLst>
            <pc:docMk/>
            <pc:sldMk cId="4086584624" sldId="425"/>
            <ac:picMk id="4" creationId="{1B2619D9-4F98-4A11-8FFE-57C7EB1F529A}"/>
          </ac:picMkLst>
        </pc:picChg>
      </pc:sldChg>
      <pc:sldChg chg="del">
        <pc:chgData name="Siniša ᵀᴴᴱ ᴼᴿᴵᴳᴵᴻᴬᴸ Wolfenstein" userId="215f646470bc261a" providerId="LiveId" clId="{DF8BCE39-4299-4CA6-950E-8BC7EC7DB7EF}" dt="2021-02-12T16:25:11.404" v="2939" actId="2696"/>
        <pc:sldMkLst>
          <pc:docMk/>
          <pc:sldMk cId="2578206015" sldId="426"/>
        </pc:sldMkLst>
      </pc:sldChg>
      <pc:sldChg chg="del">
        <pc:chgData name="Siniša ᵀᴴᴱ ᴼᴿᴵᴳᴵᴻᴬᴸ Wolfenstein" userId="215f646470bc261a" providerId="LiveId" clId="{DF8BCE39-4299-4CA6-950E-8BC7EC7DB7EF}" dt="2021-02-12T16:25:12.720" v="2940" actId="2696"/>
        <pc:sldMkLst>
          <pc:docMk/>
          <pc:sldMk cId="3991553287" sldId="427"/>
        </pc:sldMkLst>
      </pc:sldChg>
      <pc:sldChg chg="del">
        <pc:chgData name="Siniša ᵀᴴᴱ ᴼᴿᴵᴳᴵᴻᴬᴸ Wolfenstein" userId="215f646470bc261a" providerId="LiveId" clId="{DF8BCE39-4299-4CA6-950E-8BC7EC7DB7EF}" dt="2021-02-12T16:26:48.670" v="2998" actId="2696"/>
        <pc:sldMkLst>
          <pc:docMk/>
          <pc:sldMk cId="2914422345" sldId="428"/>
        </pc:sldMkLst>
      </pc:sldChg>
      <pc:sldChg chg="del">
        <pc:chgData name="Siniša ᵀᴴᴱ ᴼᴿᴵᴳᴵᴻᴬᴸ Wolfenstein" userId="215f646470bc261a" providerId="LiveId" clId="{DF8BCE39-4299-4CA6-950E-8BC7EC7DB7EF}" dt="2021-02-12T16:26:49.512" v="2999" actId="2696"/>
        <pc:sldMkLst>
          <pc:docMk/>
          <pc:sldMk cId="1056220481" sldId="429"/>
        </pc:sldMkLst>
      </pc:sldChg>
      <pc:sldChg chg="del">
        <pc:chgData name="Siniša ᵀᴴᴱ ᴼᴿᴵᴳᴵᴻᴬᴸ Wolfenstein" userId="215f646470bc261a" providerId="LiveId" clId="{DF8BCE39-4299-4CA6-950E-8BC7EC7DB7EF}" dt="2021-02-12T16:26:47.567" v="2997" actId="2696"/>
        <pc:sldMkLst>
          <pc:docMk/>
          <pc:sldMk cId="2177761221" sldId="430"/>
        </pc:sldMkLst>
      </pc:sldChg>
      <pc:sldChg chg="delSp new add del">
        <pc:chgData name="Siniša ᵀᴴᴱ ᴼᴿᴵᴳᴵᴻᴬᴸ Wolfenstein" userId="215f646470bc261a" providerId="LiveId" clId="{DF8BCE39-4299-4CA6-950E-8BC7EC7DB7EF}" dt="2021-02-12T16:33:34.034" v="3409" actId="2696"/>
        <pc:sldMkLst>
          <pc:docMk/>
          <pc:sldMk cId="3204790278" sldId="431"/>
        </pc:sldMkLst>
        <pc:spChg chg="del">
          <ac:chgData name="Siniša ᵀᴴᴱ ᴼᴿᴵᴳᴵᴻᴬᴸ Wolfenstein" userId="215f646470bc261a" providerId="LiveId" clId="{DF8BCE39-4299-4CA6-950E-8BC7EC7DB7EF}" dt="2021-02-12T09:44:15.464" v="399" actId="478"/>
          <ac:spMkLst>
            <pc:docMk/>
            <pc:sldMk cId="3204790278" sldId="431"/>
            <ac:spMk id="2" creationId="{678A2390-C1BE-4193-BC29-632B864A1F9F}"/>
          </ac:spMkLst>
        </pc:spChg>
        <pc:spChg chg="del">
          <ac:chgData name="Siniša ᵀᴴᴱ ᴼᴿᴵᴳᴵᴻᴬᴸ Wolfenstein" userId="215f646470bc261a" providerId="LiveId" clId="{DF8BCE39-4299-4CA6-950E-8BC7EC7DB7EF}" dt="2021-02-12T09:44:17.142" v="400" actId="478"/>
          <ac:spMkLst>
            <pc:docMk/>
            <pc:sldMk cId="3204790278" sldId="431"/>
            <ac:spMk id="3" creationId="{FDD7966F-521E-4A60-BC21-F6BEED2480E1}"/>
          </ac:spMkLst>
        </pc:spChg>
      </pc:sldChg>
      <pc:sldChg chg="addSp delSp modSp add ord delAnim modAnim">
        <pc:chgData name="Siniša ᵀᴴᴱ ᴼᴿᴵᴳᴵᴻᴬᴸ Wolfenstein" userId="215f646470bc261a" providerId="LiveId" clId="{DF8BCE39-4299-4CA6-950E-8BC7EC7DB7EF}" dt="2021-02-12T10:08:21.820" v="1357" actId="20577"/>
        <pc:sldMkLst>
          <pc:docMk/>
          <pc:sldMk cId="1544096611" sldId="432"/>
        </pc:sldMkLst>
        <pc:spChg chg="mod">
          <ac:chgData name="Siniša ᵀᴴᴱ ᴼᴿᴵᴳᴵᴻᴬᴸ Wolfenstein" userId="215f646470bc261a" providerId="LiveId" clId="{DF8BCE39-4299-4CA6-950E-8BC7EC7DB7EF}" dt="2021-02-12T10:00:18.398" v="1079" actId="20577"/>
          <ac:spMkLst>
            <pc:docMk/>
            <pc:sldMk cId="1544096611" sldId="432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DF8BCE39-4299-4CA6-950E-8BC7EC7DB7EF}" dt="2021-02-12T10:08:15.253" v="1355" actId="20577"/>
          <ac:spMkLst>
            <pc:docMk/>
            <pc:sldMk cId="1544096611" sldId="432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DF8BCE39-4299-4CA6-950E-8BC7EC7DB7EF}" dt="2021-02-12T10:06:14.151" v="1328" actId="114"/>
          <ac:spMkLst>
            <pc:docMk/>
            <pc:sldMk cId="1544096611" sldId="432"/>
            <ac:spMk id="8" creationId="{51631E1A-3BDA-4A21-80B0-8926547AE4CC}"/>
          </ac:spMkLst>
        </pc:spChg>
        <pc:spChg chg="del">
          <ac:chgData name="Siniša ᵀᴴᴱ ᴼᴿᴵᴳᴵᴻᴬᴸ Wolfenstein" userId="215f646470bc261a" providerId="LiveId" clId="{DF8BCE39-4299-4CA6-950E-8BC7EC7DB7EF}" dt="2021-02-12T10:00:21.664" v="1080" actId="478"/>
          <ac:spMkLst>
            <pc:docMk/>
            <pc:sldMk cId="1544096611" sldId="432"/>
            <ac:spMk id="14" creationId="{94BF9DA7-B0A8-4914-A332-E1A4DEA3B9FB}"/>
          </ac:spMkLst>
        </pc:spChg>
        <pc:picChg chg="mod">
          <ac:chgData name="Siniša ᵀᴴᴱ ᴼᴿᴵᴳᴵᴻᴬᴸ Wolfenstein" userId="215f646470bc261a" providerId="LiveId" clId="{DF8BCE39-4299-4CA6-950E-8BC7EC7DB7EF}" dt="2021-02-12T10:00:03.160" v="1058" actId="14826"/>
          <ac:picMkLst>
            <pc:docMk/>
            <pc:sldMk cId="1544096611" sldId="432"/>
            <ac:picMk id="2" creationId="{364F0D10-6C93-4798-9B51-775114644404}"/>
          </ac:picMkLst>
        </pc:picChg>
        <pc:picChg chg="mod ord">
          <ac:chgData name="Siniša ᵀᴴᴱ ᴼᴿᴵᴳᴵᴻᴬᴸ Wolfenstein" userId="215f646470bc261a" providerId="LiveId" clId="{DF8BCE39-4299-4CA6-950E-8BC7EC7DB7EF}" dt="2021-02-12T10:04:07.176" v="1228" actId="166"/>
          <ac:picMkLst>
            <pc:docMk/>
            <pc:sldMk cId="1544096611" sldId="432"/>
            <ac:picMk id="3" creationId="{DCB64642-CE4F-4D9C-A92A-9A8EF9D7D4F4}"/>
          </ac:picMkLst>
        </pc:picChg>
        <pc:picChg chg="add mod">
          <ac:chgData name="Siniša ᵀᴴᴱ ᴼᴿᴵᴳᴵᴻᴬᴸ Wolfenstein" userId="215f646470bc261a" providerId="LiveId" clId="{DF8BCE39-4299-4CA6-950E-8BC7EC7DB7EF}" dt="2021-02-12T10:04:27.266" v="1230" actId="1076"/>
          <ac:picMkLst>
            <pc:docMk/>
            <pc:sldMk cId="1544096611" sldId="432"/>
            <ac:picMk id="4" creationId="{ED8D42B8-A903-40A8-9738-CBA7A85D5C3C}"/>
          </ac:picMkLst>
        </pc:picChg>
      </pc:sldChg>
      <pc:sldChg chg="addSp delSp modSp add delAnim modAnim">
        <pc:chgData name="Siniša ᵀᴴᴱ ᴼᴿᴵᴳᴵᴻᴬᴸ Wolfenstein" userId="215f646470bc261a" providerId="LiveId" clId="{DF8BCE39-4299-4CA6-950E-8BC7EC7DB7EF}" dt="2021-02-12T10:11:49.109" v="1478"/>
        <pc:sldMkLst>
          <pc:docMk/>
          <pc:sldMk cId="795857357" sldId="433"/>
        </pc:sldMkLst>
        <pc:spChg chg="del">
          <ac:chgData name="Siniša ᵀᴴᴱ ᴼᴿᴵᴳᴵᴻᴬᴸ Wolfenstein" userId="215f646470bc261a" providerId="LiveId" clId="{DF8BCE39-4299-4CA6-950E-8BC7EC7DB7EF}" dt="2021-02-12T10:06:42.975" v="1333" actId="478"/>
          <ac:spMkLst>
            <pc:docMk/>
            <pc:sldMk cId="795857357" sldId="433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DF8BCE39-4299-4CA6-950E-8BC7EC7DB7EF}" dt="2021-02-12T10:08:33.160" v="1360" actId="20577"/>
          <ac:spMkLst>
            <pc:docMk/>
            <pc:sldMk cId="795857357" sldId="433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DF8BCE39-4299-4CA6-950E-8BC7EC7DB7EF}" dt="2021-02-12T10:07:38.687" v="1349" actId="478"/>
          <ac:spMkLst>
            <pc:docMk/>
            <pc:sldMk cId="795857357" sldId="433"/>
            <ac:spMk id="8" creationId="{51631E1A-3BDA-4A21-80B0-8926547AE4CC}"/>
          </ac:spMkLst>
        </pc:spChg>
        <pc:spChg chg="add mod">
          <ac:chgData name="Siniša ᵀᴴᴱ ᴼᴿᴵᴳᴵᴻᴬᴸ Wolfenstein" userId="215f646470bc261a" providerId="LiveId" clId="{DF8BCE39-4299-4CA6-950E-8BC7EC7DB7EF}" dt="2021-02-12T10:11:49.109" v="1478"/>
          <ac:spMkLst>
            <pc:docMk/>
            <pc:sldMk cId="795857357" sldId="433"/>
            <ac:spMk id="9" creationId="{D758935B-1CC9-4740-896C-55038B7A29C2}"/>
          </ac:spMkLst>
        </pc:spChg>
        <pc:picChg chg="mod">
          <ac:chgData name="Siniša ᵀᴴᴱ ᴼᴿᴵᴳᴵᴻᴬᴸ Wolfenstein" userId="215f646470bc261a" providerId="LiveId" clId="{DF8BCE39-4299-4CA6-950E-8BC7EC7DB7EF}" dt="2021-02-12T10:07:31.028" v="1346" actId="1076"/>
          <ac:picMkLst>
            <pc:docMk/>
            <pc:sldMk cId="795857357" sldId="433"/>
            <ac:picMk id="3" creationId="{DCB64642-CE4F-4D9C-A92A-9A8EF9D7D4F4}"/>
          </ac:picMkLst>
        </pc:picChg>
        <pc:picChg chg="del mod">
          <ac:chgData name="Siniša ᵀᴴᴱ ᴼᴿᴵᴳᴵᴻᴬᴸ Wolfenstein" userId="215f646470bc261a" providerId="LiveId" clId="{DF8BCE39-4299-4CA6-950E-8BC7EC7DB7EF}" dt="2021-02-12T10:07:34.997" v="1348" actId="478"/>
          <ac:picMkLst>
            <pc:docMk/>
            <pc:sldMk cId="795857357" sldId="433"/>
            <ac:picMk id="4" creationId="{ED8D42B8-A903-40A8-9738-CBA7A85D5C3C}"/>
          </ac:picMkLst>
        </pc:picChg>
        <pc:picChg chg="add mod">
          <ac:chgData name="Siniša ᵀᴴᴱ ᴼᴿᴵᴳᴵᴻᴬᴸ Wolfenstein" userId="215f646470bc261a" providerId="LiveId" clId="{DF8BCE39-4299-4CA6-950E-8BC7EC7DB7EF}" dt="2021-02-12T10:08:56.606" v="1362" actId="1076"/>
          <ac:picMkLst>
            <pc:docMk/>
            <pc:sldMk cId="795857357" sldId="433"/>
            <ac:picMk id="7" creationId="{B0A5BD98-FA7C-4B3B-BCCE-E624A828DD93}"/>
          </ac:picMkLst>
        </pc:picChg>
      </pc:sldChg>
      <pc:sldChg chg="delSp modSp add delAnim modAnim">
        <pc:chgData name="Siniša ᵀᴴᴱ ᴼᴿᴵᴳᴵᴻᴬᴸ Wolfenstein" userId="215f646470bc261a" providerId="LiveId" clId="{DF8BCE39-4299-4CA6-950E-8BC7EC7DB7EF}" dt="2021-02-12T15:50:27.555" v="1876"/>
        <pc:sldMkLst>
          <pc:docMk/>
          <pc:sldMk cId="2201205233" sldId="434"/>
        </pc:sldMkLst>
        <pc:spChg chg="mod">
          <ac:chgData name="Siniša ᵀᴴᴱ ᴼᴿᴵᴳᴵᴻᴬᴸ Wolfenstein" userId="215f646470bc261a" providerId="LiveId" clId="{DF8BCE39-4299-4CA6-950E-8BC7EC7DB7EF}" dt="2021-02-12T15:50:23.831" v="1875" actId="1076"/>
          <ac:spMkLst>
            <pc:docMk/>
            <pc:sldMk cId="2201205233" sldId="434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DF8BCE39-4299-4CA6-950E-8BC7EC7DB7EF}" dt="2021-02-12T15:47:22.034" v="1483" actId="478"/>
          <ac:spMkLst>
            <pc:docMk/>
            <pc:sldMk cId="2201205233" sldId="434"/>
            <ac:spMk id="9" creationId="{D758935B-1CC9-4740-896C-55038B7A29C2}"/>
          </ac:spMkLst>
        </pc:spChg>
        <pc:picChg chg="del">
          <ac:chgData name="Siniša ᵀᴴᴱ ᴼᴿᴵᴳᴵᴻᴬᴸ Wolfenstein" userId="215f646470bc261a" providerId="LiveId" clId="{DF8BCE39-4299-4CA6-950E-8BC7EC7DB7EF}" dt="2021-02-12T15:47:16.893" v="1482" actId="478"/>
          <ac:picMkLst>
            <pc:docMk/>
            <pc:sldMk cId="2201205233" sldId="434"/>
            <ac:picMk id="3" creationId="{DCB64642-CE4F-4D9C-A92A-9A8EF9D7D4F4}"/>
          </ac:picMkLst>
        </pc:picChg>
        <pc:picChg chg="del">
          <ac:chgData name="Siniša ᵀᴴᴱ ᴼᴿᴵᴳᴵᴻᴬᴸ Wolfenstein" userId="215f646470bc261a" providerId="LiveId" clId="{DF8BCE39-4299-4CA6-950E-8BC7EC7DB7EF}" dt="2021-02-12T15:47:14.475" v="1481" actId="478"/>
          <ac:picMkLst>
            <pc:docMk/>
            <pc:sldMk cId="2201205233" sldId="434"/>
            <ac:picMk id="7" creationId="{B0A5BD98-FA7C-4B3B-BCCE-E624A828DD93}"/>
          </ac:picMkLst>
        </pc:picChg>
      </pc:sldChg>
      <pc:sldChg chg="addSp delSp modSp add ord delAnim modAnim">
        <pc:chgData name="Siniša ᵀᴴᴱ ᴼᴿᴵᴳᴵᴻᴬᴸ Wolfenstein" userId="215f646470bc261a" providerId="LiveId" clId="{DF8BCE39-4299-4CA6-950E-8BC7EC7DB7EF}" dt="2021-02-12T15:54:54.212" v="1957" actId="20577"/>
        <pc:sldMkLst>
          <pc:docMk/>
          <pc:sldMk cId="1293246636" sldId="435"/>
        </pc:sldMkLst>
        <pc:spChg chg="mod">
          <ac:chgData name="Siniša ᵀᴴᴱ ᴼᴿᴵᴳᴵᴻᴬᴸ Wolfenstein" userId="215f646470bc261a" providerId="LiveId" clId="{DF8BCE39-4299-4CA6-950E-8BC7EC7DB7EF}" dt="2021-02-12T15:52:28.202" v="1886"/>
          <ac:spMkLst>
            <pc:docMk/>
            <pc:sldMk cId="1293246636" sldId="435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DF8BCE39-4299-4CA6-950E-8BC7EC7DB7EF}" dt="2021-02-12T15:54:14.839" v="1921" actId="20577"/>
          <ac:spMkLst>
            <pc:docMk/>
            <pc:sldMk cId="1293246636" sldId="435"/>
            <ac:spMk id="10" creationId="{11C80346-1C36-4325-8A99-FE4E251FF64D}"/>
          </ac:spMkLst>
        </pc:spChg>
        <pc:spChg chg="add mod">
          <ac:chgData name="Siniša ᵀᴴᴱ ᴼᴿᴵᴳᴵᴻᴬᴸ Wolfenstein" userId="215f646470bc261a" providerId="LiveId" clId="{DF8BCE39-4299-4CA6-950E-8BC7EC7DB7EF}" dt="2021-02-12T15:54:26.324" v="1928" actId="20577"/>
          <ac:spMkLst>
            <pc:docMk/>
            <pc:sldMk cId="1293246636" sldId="435"/>
            <ac:spMk id="11" creationId="{CE08CFDE-E020-4F15-8284-AB40560F956F}"/>
          </ac:spMkLst>
        </pc:spChg>
        <pc:spChg chg="add mod">
          <ac:chgData name="Siniša ᵀᴴᴱ ᴼᴿᴵᴳᴵᴻᴬᴸ Wolfenstein" userId="215f646470bc261a" providerId="LiveId" clId="{DF8BCE39-4299-4CA6-950E-8BC7EC7DB7EF}" dt="2021-02-12T15:54:37.987" v="1942" actId="20577"/>
          <ac:spMkLst>
            <pc:docMk/>
            <pc:sldMk cId="1293246636" sldId="435"/>
            <ac:spMk id="12" creationId="{FA343DE8-5A48-4DE1-A356-BA30A80B629E}"/>
          </ac:spMkLst>
        </pc:spChg>
        <pc:spChg chg="add mod">
          <ac:chgData name="Siniša ᵀᴴᴱ ᴼᴿᴵᴳᴵᴻᴬᴸ Wolfenstein" userId="215f646470bc261a" providerId="LiveId" clId="{DF8BCE39-4299-4CA6-950E-8BC7EC7DB7EF}" dt="2021-02-12T15:54:54.212" v="1957" actId="20577"/>
          <ac:spMkLst>
            <pc:docMk/>
            <pc:sldMk cId="1293246636" sldId="435"/>
            <ac:spMk id="13" creationId="{6ACA0C2C-9EB1-4142-9798-D87A5AF38703}"/>
          </ac:spMkLst>
        </pc:spChg>
        <pc:spChg chg="mod">
          <ac:chgData name="Siniša ᵀᴴᴱ ᴼᴿᴵᴳᴵᴻᴬᴸ Wolfenstein" userId="215f646470bc261a" providerId="LiveId" clId="{DF8BCE39-4299-4CA6-950E-8BC7EC7DB7EF}" dt="2021-02-12T15:53:53.847" v="1909" actId="20577"/>
          <ac:spMkLst>
            <pc:docMk/>
            <pc:sldMk cId="1293246636" sldId="435"/>
            <ac:spMk id="22" creationId="{1486D3CE-2FDD-4260-8E22-A66F01902E06}"/>
          </ac:spMkLst>
        </pc:spChg>
        <pc:spChg chg="del">
          <ac:chgData name="Siniša ᵀᴴᴱ ᴼᴿᴵᴳᴵᴻᴬᴸ Wolfenstein" userId="215f646470bc261a" providerId="LiveId" clId="{DF8BCE39-4299-4CA6-950E-8BC7EC7DB7EF}" dt="2021-02-12T15:51:45.159" v="1880" actId="478"/>
          <ac:spMkLst>
            <pc:docMk/>
            <pc:sldMk cId="1293246636" sldId="435"/>
            <ac:spMk id="23" creationId="{C6B339CC-B481-4BBE-BBBB-FEB50BA851AD}"/>
          </ac:spMkLst>
        </pc:spChg>
        <pc:spChg chg="del">
          <ac:chgData name="Siniša ᵀᴴᴱ ᴼᴿᴵᴳᴵᴻᴬᴸ Wolfenstein" userId="215f646470bc261a" providerId="LiveId" clId="{DF8BCE39-4299-4CA6-950E-8BC7EC7DB7EF}" dt="2021-02-12T15:51:43.356" v="1879" actId="478"/>
          <ac:spMkLst>
            <pc:docMk/>
            <pc:sldMk cId="1293246636" sldId="435"/>
            <ac:spMk id="24" creationId="{5F081143-6719-4DAA-9110-3024DF65882F}"/>
          </ac:spMkLst>
        </pc:spChg>
        <pc:spChg chg="del">
          <ac:chgData name="Siniša ᵀᴴᴱ ᴼᴿᴵᴳᴵᴻᴬᴸ Wolfenstein" userId="215f646470bc261a" providerId="LiveId" clId="{DF8BCE39-4299-4CA6-950E-8BC7EC7DB7EF}" dt="2021-02-12T15:51:43.356" v="1879" actId="478"/>
          <ac:spMkLst>
            <pc:docMk/>
            <pc:sldMk cId="1293246636" sldId="435"/>
            <ac:spMk id="25" creationId="{F11CF4B3-1235-4E7B-9C44-6D50F2C06BF9}"/>
          </ac:spMkLst>
        </pc:spChg>
        <pc:picChg chg="mod">
          <ac:chgData name="Siniša ᵀᴴᴱ ᴼᴿᴵᴳᴵᴻᴬᴸ Wolfenstein" userId="215f646470bc261a" providerId="LiveId" clId="{DF8BCE39-4299-4CA6-950E-8BC7EC7DB7EF}" dt="2021-02-12T15:52:16.531" v="1885" actId="1076"/>
          <ac:picMkLst>
            <pc:docMk/>
            <pc:sldMk cId="1293246636" sldId="435"/>
            <ac:picMk id="3" creationId="{DCB64642-CE4F-4D9C-A92A-9A8EF9D7D4F4}"/>
          </ac:picMkLst>
        </pc:picChg>
      </pc:sldChg>
      <pc:sldChg chg="addSp delSp modSp add delAnim modAnim">
        <pc:chgData name="Siniša ᵀᴴᴱ ᴼᴿᴵᴳᴵᴻᴬᴸ Wolfenstein" userId="215f646470bc261a" providerId="LiveId" clId="{DF8BCE39-4299-4CA6-950E-8BC7EC7DB7EF}" dt="2021-02-12T16:00:34.514" v="2040" actId="1076"/>
        <pc:sldMkLst>
          <pc:docMk/>
          <pc:sldMk cId="2076272297" sldId="436"/>
        </pc:sldMkLst>
        <pc:spChg chg="mod">
          <ac:chgData name="Siniša ᵀᴴᴱ ᴼᴿᴵᴳᴵᴻᴬᴸ Wolfenstein" userId="215f646470bc261a" providerId="LiveId" clId="{DF8BCE39-4299-4CA6-950E-8BC7EC7DB7EF}" dt="2021-02-12T15:57:39.818" v="2014" actId="1076"/>
          <ac:spMkLst>
            <pc:docMk/>
            <pc:sldMk cId="2076272297" sldId="436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DF8BCE39-4299-4CA6-950E-8BC7EC7DB7EF}" dt="2021-02-12T15:56:53.455" v="1961" actId="478"/>
          <ac:spMkLst>
            <pc:docMk/>
            <pc:sldMk cId="2076272297" sldId="436"/>
            <ac:spMk id="8" creationId="{51631E1A-3BDA-4A21-80B0-8926547AE4CC}"/>
          </ac:spMkLst>
        </pc:spChg>
        <pc:picChg chg="mod">
          <ac:chgData name="Siniša ᵀᴴᴱ ᴼᴿᴵᴳᴵᴻᴬᴸ Wolfenstein" userId="215f646470bc261a" providerId="LiveId" clId="{DF8BCE39-4299-4CA6-950E-8BC7EC7DB7EF}" dt="2021-02-12T15:57:41.205" v="2015" actId="1076"/>
          <ac:picMkLst>
            <pc:docMk/>
            <pc:sldMk cId="2076272297" sldId="436"/>
            <ac:picMk id="3" creationId="{DCB64642-CE4F-4D9C-A92A-9A8EF9D7D4F4}"/>
          </ac:picMkLst>
        </pc:picChg>
        <pc:picChg chg="del">
          <ac:chgData name="Siniša ᵀᴴᴱ ᴼᴿᴵᴳᴵᴻᴬᴸ Wolfenstein" userId="215f646470bc261a" providerId="LiveId" clId="{DF8BCE39-4299-4CA6-950E-8BC7EC7DB7EF}" dt="2021-02-12T15:55:12.368" v="1959" actId="478"/>
          <ac:picMkLst>
            <pc:docMk/>
            <pc:sldMk cId="2076272297" sldId="436"/>
            <ac:picMk id="4" creationId="{ED8D42B8-A903-40A8-9738-CBA7A85D5C3C}"/>
          </ac:picMkLst>
        </pc:picChg>
        <pc:picChg chg="add mod">
          <ac:chgData name="Siniša ᵀᴴᴱ ᴼᴿᴵᴳᴵᴻᴬᴸ Wolfenstein" userId="215f646470bc261a" providerId="LiveId" clId="{DF8BCE39-4299-4CA6-950E-8BC7EC7DB7EF}" dt="2021-02-12T15:59:54.048" v="2021" actId="1035"/>
          <ac:picMkLst>
            <pc:docMk/>
            <pc:sldMk cId="2076272297" sldId="436"/>
            <ac:picMk id="9" creationId="{D8926FF9-FAEC-459A-AA37-02E4EB8847BD}"/>
          </ac:picMkLst>
        </pc:picChg>
        <pc:picChg chg="add mod">
          <ac:chgData name="Siniša ᵀᴴᴱ ᴼᴿᴵᴳᴵᴻᴬᴸ Wolfenstein" userId="215f646470bc261a" providerId="LiveId" clId="{DF8BCE39-4299-4CA6-950E-8BC7EC7DB7EF}" dt="2021-02-12T15:59:57.665" v="2023" actId="1076"/>
          <ac:picMkLst>
            <pc:docMk/>
            <pc:sldMk cId="2076272297" sldId="436"/>
            <ac:picMk id="10" creationId="{000B167F-5DCC-4698-B0EE-46BE9CD22E16}"/>
          </ac:picMkLst>
        </pc:picChg>
        <pc:picChg chg="add mod">
          <ac:chgData name="Siniša ᵀᴴᴱ ᴼᴿᴵᴳᴵᴻᴬᴸ Wolfenstein" userId="215f646470bc261a" providerId="LiveId" clId="{DF8BCE39-4299-4CA6-950E-8BC7EC7DB7EF}" dt="2021-02-12T16:00:02.242" v="2025" actId="1076"/>
          <ac:picMkLst>
            <pc:docMk/>
            <pc:sldMk cId="2076272297" sldId="436"/>
            <ac:picMk id="11" creationId="{A02653DC-4516-40F6-BDC1-E47CD9121638}"/>
          </ac:picMkLst>
        </pc:picChg>
        <pc:picChg chg="add mod">
          <ac:chgData name="Siniša ᵀᴴᴱ ᴼᴿᴵᴳᴵᴻᴬᴸ Wolfenstein" userId="215f646470bc261a" providerId="LiveId" clId="{DF8BCE39-4299-4CA6-950E-8BC7EC7DB7EF}" dt="2021-02-12T16:00:06.324" v="2027" actId="1076"/>
          <ac:picMkLst>
            <pc:docMk/>
            <pc:sldMk cId="2076272297" sldId="436"/>
            <ac:picMk id="12" creationId="{C4914072-337C-41F0-9282-EEA4F859CF9D}"/>
          </ac:picMkLst>
        </pc:picChg>
        <pc:picChg chg="add mod">
          <ac:chgData name="Siniša ᵀᴴᴱ ᴼᴿᴵᴳᴵᴻᴬᴸ Wolfenstein" userId="215f646470bc261a" providerId="LiveId" clId="{DF8BCE39-4299-4CA6-950E-8BC7EC7DB7EF}" dt="2021-02-12T16:00:18.270" v="2029" actId="1076"/>
          <ac:picMkLst>
            <pc:docMk/>
            <pc:sldMk cId="2076272297" sldId="436"/>
            <ac:picMk id="13" creationId="{ED25F527-78A8-4601-9071-9B2DEEE83BA1}"/>
          </ac:picMkLst>
        </pc:picChg>
        <pc:picChg chg="add mod">
          <ac:chgData name="Siniša ᵀᴴᴱ ᴼᴿᴵᴳᴵᴻᴬᴸ Wolfenstein" userId="215f646470bc261a" providerId="LiveId" clId="{DF8BCE39-4299-4CA6-950E-8BC7EC7DB7EF}" dt="2021-02-12T16:00:25.409" v="2036" actId="1036"/>
          <ac:picMkLst>
            <pc:docMk/>
            <pc:sldMk cId="2076272297" sldId="436"/>
            <ac:picMk id="14" creationId="{A3F8D09E-251F-4422-9933-30866CE8963C}"/>
          </ac:picMkLst>
        </pc:picChg>
        <pc:picChg chg="add mod">
          <ac:chgData name="Siniša ᵀᴴᴱ ᴼᴿᴵᴳᴵᴻᴬᴸ Wolfenstein" userId="215f646470bc261a" providerId="LiveId" clId="{DF8BCE39-4299-4CA6-950E-8BC7EC7DB7EF}" dt="2021-02-12T16:00:29.538" v="2038" actId="1076"/>
          <ac:picMkLst>
            <pc:docMk/>
            <pc:sldMk cId="2076272297" sldId="436"/>
            <ac:picMk id="15" creationId="{E31F78E0-E0A9-42F8-96F4-A920F0DA8841}"/>
          </ac:picMkLst>
        </pc:picChg>
        <pc:picChg chg="add mod">
          <ac:chgData name="Siniša ᵀᴴᴱ ᴼᴿᴵᴳᴵᴻᴬᴸ Wolfenstein" userId="215f646470bc261a" providerId="LiveId" clId="{DF8BCE39-4299-4CA6-950E-8BC7EC7DB7EF}" dt="2021-02-12T16:00:34.514" v="2040" actId="1076"/>
          <ac:picMkLst>
            <pc:docMk/>
            <pc:sldMk cId="2076272297" sldId="436"/>
            <ac:picMk id="16" creationId="{CBFAEEC5-E293-4606-AE15-47D465A48897}"/>
          </ac:picMkLst>
        </pc:picChg>
      </pc:sldChg>
      <pc:sldChg chg="delSp modSp add delAnim modAnim">
        <pc:chgData name="Siniša ᵀᴴᴱ ᴼᴿᴵᴳᴵᴻᴬᴸ Wolfenstein" userId="215f646470bc261a" providerId="LiveId" clId="{DF8BCE39-4299-4CA6-950E-8BC7EC7DB7EF}" dt="2021-02-12T16:36:18.622" v="3420" actId="20577"/>
        <pc:sldMkLst>
          <pc:docMk/>
          <pc:sldMk cId="2934756476" sldId="437"/>
        </pc:sldMkLst>
        <pc:spChg chg="mod">
          <ac:chgData name="Siniša ᵀᴴᴱ ᴼᴿᴵᴳᴵᴻᴬᴸ Wolfenstein" userId="215f646470bc261a" providerId="LiveId" clId="{DF8BCE39-4299-4CA6-950E-8BC7EC7DB7EF}" dt="2021-02-12T16:36:18.622" v="3420" actId="20577"/>
          <ac:spMkLst>
            <pc:docMk/>
            <pc:sldMk cId="2934756476" sldId="437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DF8BCE39-4299-4CA6-950E-8BC7EC7DB7EF}" dt="2021-02-12T16:08:54.465" v="2284" actId="1076"/>
          <ac:spMkLst>
            <pc:docMk/>
            <pc:sldMk cId="2934756476" sldId="437"/>
            <ac:spMk id="10" creationId="{11C80346-1C36-4325-8A99-FE4E251FF64D}"/>
          </ac:spMkLst>
        </pc:spChg>
        <pc:spChg chg="mod">
          <ac:chgData name="Siniša ᵀᴴᴱ ᴼᴿᴵᴳᴵᴻᴬᴸ Wolfenstein" userId="215f646470bc261a" providerId="LiveId" clId="{DF8BCE39-4299-4CA6-950E-8BC7EC7DB7EF}" dt="2021-02-12T16:09:01.777" v="2286" actId="1076"/>
          <ac:spMkLst>
            <pc:docMk/>
            <pc:sldMk cId="2934756476" sldId="437"/>
            <ac:spMk id="11" creationId="{CE08CFDE-E020-4F15-8284-AB40560F956F}"/>
          </ac:spMkLst>
        </pc:spChg>
        <pc:spChg chg="del">
          <ac:chgData name="Siniša ᵀᴴᴱ ᴼᴿᴵᴳᴵᴻᴬᴸ Wolfenstein" userId="215f646470bc261a" providerId="LiveId" clId="{DF8BCE39-4299-4CA6-950E-8BC7EC7DB7EF}" dt="2021-02-12T16:09:04.117" v="2287" actId="478"/>
          <ac:spMkLst>
            <pc:docMk/>
            <pc:sldMk cId="2934756476" sldId="437"/>
            <ac:spMk id="13" creationId="{6ACA0C2C-9EB1-4142-9798-D87A5AF38703}"/>
          </ac:spMkLst>
        </pc:spChg>
        <pc:spChg chg="mod">
          <ac:chgData name="Siniša ᵀᴴᴱ ᴼᴿᴵᴳᴵᴻᴬᴸ Wolfenstein" userId="215f646470bc261a" providerId="LiveId" clId="{DF8BCE39-4299-4CA6-950E-8BC7EC7DB7EF}" dt="2021-02-12T16:08:45.859" v="2282" actId="1076"/>
          <ac:spMkLst>
            <pc:docMk/>
            <pc:sldMk cId="2934756476" sldId="437"/>
            <ac:spMk id="22" creationId="{1486D3CE-2FDD-4260-8E22-A66F01902E06}"/>
          </ac:spMkLst>
        </pc:spChg>
        <pc:picChg chg="mod">
          <ac:chgData name="Siniša ᵀᴴᴱ ᴼᴿᴵᴳᴵᴻᴬᴸ Wolfenstein" userId="215f646470bc261a" providerId="LiveId" clId="{DF8BCE39-4299-4CA6-950E-8BC7EC7DB7EF}" dt="2021-02-12T16:08:22.564" v="2279" actId="1076"/>
          <ac:picMkLst>
            <pc:docMk/>
            <pc:sldMk cId="2934756476" sldId="437"/>
            <ac:picMk id="3" creationId="{DCB64642-CE4F-4D9C-A92A-9A8EF9D7D4F4}"/>
          </ac:picMkLst>
        </pc:picChg>
      </pc:sldChg>
      <pc:sldChg chg="addSp delSp modSp add ord delAnim modAnim">
        <pc:chgData name="Siniša ᵀᴴᴱ ᴼᴿᴵᴳᴵᴻᴬᴸ Wolfenstein" userId="215f646470bc261a" providerId="LiveId" clId="{DF8BCE39-4299-4CA6-950E-8BC7EC7DB7EF}" dt="2021-02-12T16:36:01.519" v="3419" actId="20577"/>
        <pc:sldMkLst>
          <pc:docMk/>
          <pc:sldMk cId="769359393" sldId="438"/>
        </pc:sldMkLst>
        <pc:spChg chg="mod">
          <ac:chgData name="Siniša ᵀᴴᴱ ᴼᴿᴵᴳᴵᴻᴬᴸ Wolfenstein" userId="215f646470bc261a" providerId="LiveId" clId="{DF8BCE39-4299-4CA6-950E-8BC7EC7DB7EF}" dt="2021-02-12T16:20:51.656" v="2847" actId="20577"/>
          <ac:spMkLst>
            <pc:docMk/>
            <pc:sldMk cId="769359393" sldId="43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DF8BCE39-4299-4CA6-950E-8BC7EC7DB7EF}" dt="2021-02-12T16:20:37.584" v="2845" actId="14100"/>
          <ac:spMkLst>
            <pc:docMk/>
            <pc:sldMk cId="769359393" sldId="438"/>
            <ac:spMk id="6" creationId="{FFE14C9D-F79A-42C0-87D5-7951E53F2573}"/>
          </ac:spMkLst>
        </pc:spChg>
        <pc:spChg chg="del">
          <ac:chgData name="Siniša ᵀᴴᴱ ᴼᴿᴵᴳᴵᴻᴬᴸ Wolfenstein" userId="215f646470bc261a" providerId="LiveId" clId="{DF8BCE39-4299-4CA6-950E-8BC7EC7DB7EF}" dt="2021-02-12T16:16:57.153" v="2379" actId="478"/>
          <ac:spMkLst>
            <pc:docMk/>
            <pc:sldMk cId="769359393" sldId="438"/>
            <ac:spMk id="7" creationId="{97C7DDA8-BF25-4766-A629-042766F9CF94}"/>
          </ac:spMkLst>
        </pc:spChg>
        <pc:spChg chg="del">
          <ac:chgData name="Siniša ᵀᴴᴱ ᴼᴿᴵᴳᴵᴻᴬᴸ Wolfenstein" userId="215f646470bc261a" providerId="LiveId" clId="{DF8BCE39-4299-4CA6-950E-8BC7EC7DB7EF}" dt="2021-02-12T16:16:59.071" v="2380" actId="478"/>
          <ac:spMkLst>
            <pc:docMk/>
            <pc:sldMk cId="769359393" sldId="438"/>
            <ac:spMk id="8" creationId="{B4027C8B-5B90-4C09-97B0-790F1613BC5B}"/>
          </ac:spMkLst>
        </pc:spChg>
        <pc:spChg chg="del">
          <ac:chgData name="Siniša ᵀᴴᴱ ᴼᴿᴵᴳᴵᴻᴬᴸ Wolfenstein" userId="215f646470bc261a" providerId="LiveId" clId="{DF8BCE39-4299-4CA6-950E-8BC7EC7DB7EF}" dt="2021-02-12T16:16:53.666" v="2378" actId="478"/>
          <ac:spMkLst>
            <pc:docMk/>
            <pc:sldMk cId="769359393" sldId="438"/>
            <ac:spMk id="9" creationId="{DABA245E-7A44-4497-8FBA-9AC19F36C095}"/>
          </ac:spMkLst>
        </pc:spChg>
        <pc:spChg chg="del">
          <ac:chgData name="Siniša ᵀᴴᴱ ᴼᴿᴵᴳᴵᴻᴬᴸ Wolfenstein" userId="215f646470bc261a" providerId="LiveId" clId="{DF8BCE39-4299-4CA6-950E-8BC7EC7DB7EF}" dt="2021-02-12T16:16:53.666" v="2378" actId="478"/>
          <ac:spMkLst>
            <pc:docMk/>
            <pc:sldMk cId="769359393" sldId="438"/>
            <ac:spMk id="10" creationId="{33E2BC1C-DCE0-4762-8A66-C7BAB8C978CF}"/>
          </ac:spMkLst>
        </pc:spChg>
        <pc:spChg chg="del">
          <ac:chgData name="Siniša ᵀᴴᴱ ᴼᴿᴵᴳᴵᴻᴬᴸ Wolfenstein" userId="215f646470bc261a" providerId="LiveId" clId="{DF8BCE39-4299-4CA6-950E-8BC7EC7DB7EF}" dt="2021-02-12T16:16:53.666" v="2378" actId="478"/>
          <ac:spMkLst>
            <pc:docMk/>
            <pc:sldMk cId="769359393" sldId="438"/>
            <ac:spMk id="11" creationId="{6C947B97-AD53-480C-9670-35CE563B8BE5}"/>
          </ac:spMkLst>
        </pc:spChg>
        <pc:spChg chg="del">
          <ac:chgData name="Siniša ᵀᴴᴱ ᴼᴿᴵᴳᴵᴻᴬᴸ Wolfenstein" userId="215f646470bc261a" providerId="LiveId" clId="{DF8BCE39-4299-4CA6-950E-8BC7EC7DB7EF}" dt="2021-02-12T16:16:53.666" v="2378" actId="478"/>
          <ac:spMkLst>
            <pc:docMk/>
            <pc:sldMk cId="769359393" sldId="438"/>
            <ac:spMk id="12" creationId="{D348EE29-3429-459A-B0CA-116FB01E9ABD}"/>
          </ac:spMkLst>
        </pc:spChg>
        <pc:spChg chg="del">
          <ac:chgData name="Siniša ᵀᴴᴱ ᴼᴿᴵᴳᴵᴻᴬᴸ Wolfenstein" userId="215f646470bc261a" providerId="LiveId" clId="{DF8BCE39-4299-4CA6-950E-8BC7EC7DB7EF}" dt="2021-02-12T16:16:53.666" v="2378" actId="478"/>
          <ac:spMkLst>
            <pc:docMk/>
            <pc:sldMk cId="769359393" sldId="438"/>
            <ac:spMk id="13" creationId="{1141B00E-7FDF-45C9-83DF-32DB9E9C4D64}"/>
          </ac:spMkLst>
        </pc:spChg>
        <pc:spChg chg="add mod">
          <ac:chgData name="Siniša ᵀᴴᴱ ᴼᴿᴵᴳᴵᴻᴬᴸ Wolfenstein" userId="215f646470bc261a" providerId="LiveId" clId="{DF8BCE39-4299-4CA6-950E-8BC7EC7DB7EF}" dt="2021-02-12T16:24:15.838" v="2932" actId="14100"/>
          <ac:spMkLst>
            <pc:docMk/>
            <pc:sldMk cId="769359393" sldId="438"/>
            <ac:spMk id="14" creationId="{D47F35B3-96AB-4EFC-A687-EB3044E92C6D}"/>
          </ac:spMkLst>
        </pc:spChg>
        <pc:spChg chg="mod">
          <ac:chgData name="Siniša ᵀᴴᴱ ᴼᴿᴵᴳᴵᴻᴬᴸ Wolfenstein" userId="215f646470bc261a" providerId="LiveId" clId="{DF8BCE39-4299-4CA6-950E-8BC7EC7DB7EF}" dt="2021-02-12T16:36:01.519" v="3419" actId="20577"/>
          <ac:spMkLst>
            <pc:docMk/>
            <pc:sldMk cId="769359393" sldId="43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DF8BCE39-4299-4CA6-950E-8BC7EC7DB7EF}" dt="2021-02-12T16:35:40.495" v="3418" actId="1076"/>
          <ac:picMkLst>
            <pc:docMk/>
            <pc:sldMk cId="769359393" sldId="438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DF8BCE39-4299-4CA6-950E-8BC7EC7DB7EF}" dt="2021-02-12T16:35:32.531" v="3416" actId="1076"/>
          <ac:picMkLst>
            <pc:docMk/>
            <pc:sldMk cId="769359393" sldId="438"/>
            <ac:picMk id="4" creationId="{1B2619D9-4F98-4A11-8FFE-57C7EB1F52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ookwidgets.com/play/SMKP5V" TargetMode="External"/><Relationship Id="rId5" Type="http://schemas.openxmlformats.org/officeDocument/2006/relationships/hyperlink" Target="https://wordwall.net/play/1268/583/807" TargetMode="External"/><Relationship Id="rId4" Type="http://schemas.openxmlformats.org/officeDocument/2006/relationships/hyperlink" Target="https://view.genial.ly/5c6a77945d0e4e575e09e8c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nginnovators.climate-kic.org/about-the-programme/young-climathon/" TargetMode="External"/><Relationship Id="rId4" Type="http://schemas.openxmlformats.org/officeDocument/2006/relationships/hyperlink" Target="https://view.genial.ly/5c6a77945d0e4e575e09e8c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7481817e-5b32-4812-a961-9b2d65e0e49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hyperlink" Target="https://www.e-sfera.hr/dodatni-digitalni-sadrzaji/7481817e-5b32-4812-a961-9b2d65e0e498/assets/audio/23__unit_05_lesson_2_-_interview_with_planet_pal_members__-_part_2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hyperlink" Target="https://www.e-sfera.hr/dodatni-digitalni-sadrzaji/7481817e-5b32-4812-a961-9b2d65e0e498/assets/audio/24__unit_05_lesson_2_-_interview_with_planet_pal_members__-_part_3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" y="1012674"/>
            <a:ext cx="3295581" cy="4410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3518" y="2153265"/>
            <a:ext cx="629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5; </a:t>
            </a:r>
            <a:b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Healthy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and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green</a:t>
            </a:r>
            <a:endParaRPr lang="hr-HR" sz="4400" b="1" u="sng" dirty="0">
              <a:solidFill>
                <a:srgbClr val="FF0000"/>
              </a:solidFill>
              <a:ea typeface="Cambria" panose="02040503050406030204" pitchFamily="18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6320377" y="3429000"/>
            <a:ext cx="553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</a:rPr>
              <a:t>Healthy</a:t>
            </a:r>
            <a:r>
              <a:rPr lang="hr-HR" sz="4400" dirty="0">
                <a:ea typeface="Cambria" panose="02040503050406030204" pitchFamily="18" charset="0"/>
              </a:rPr>
              <a:t> </a:t>
            </a:r>
            <a:r>
              <a:rPr lang="hr-HR" sz="4400" dirty="0" err="1">
                <a:ea typeface="Cambria" panose="02040503050406030204" pitchFamily="18" charset="0"/>
              </a:rPr>
              <a:t>Earth</a:t>
            </a:r>
            <a:endParaRPr lang="hr-HR" sz="4400" dirty="0">
              <a:ea typeface="Cambria" panose="020405030504060302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77" y="4328426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" y="0"/>
            <a:ext cx="5108621" cy="684190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7" y="1600550"/>
            <a:ext cx="11498285" cy="270681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FEE91F18-6EC9-45E8-B20D-503A01370B56}"/>
              </a:ext>
            </a:extLst>
          </p:cNvPr>
          <p:cNvSpPr txBox="1">
            <a:spLocks/>
          </p:cNvSpPr>
          <p:nvPr/>
        </p:nvSpPr>
        <p:spPr>
          <a:xfrm>
            <a:off x="1869162" y="2805704"/>
            <a:ext cx="3076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</a:t>
            </a:r>
            <a:r>
              <a:rPr lang="hr-HR" sz="2200" i="1" dirty="0" err="1">
                <a:solidFill>
                  <a:srgbClr val="FF0000"/>
                </a:solidFill>
              </a:rPr>
              <a:t>Falls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1B0D19E0-B875-4E85-99E7-B0A8D071EBD3}"/>
              </a:ext>
            </a:extLst>
          </p:cNvPr>
          <p:cNvSpPr txBox="1">
            <a:spLocks/>
          </p:cNvSpPr>
          <p:nvPr/>
        </p:nvSpPr>
        <p:spPr>
          <a:xfrm>
            <a:off x="2086605" y="3268503"/>
            <a:ext cx="3076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</a:t>
            </a:r>
            <a:r>
              <a:rPr lang="hr-HR" sz="2200" i="1" dirty="0" err="1">
                <a:solidFill>
                  <a:srgbClr val="FF0000"/>
                </a:solidFill>
              </a:rPr>
              <a:t>sea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8451EF2F-A51B-4013-84E1-92130EEB8535}"/>
              </a:ext>
            </a:extLst>
          </p:cNvPr>
          <p:cNvSpPr txBox="1">
            <a:spLocks/>
          </p:cNvSpPr>
          <p:nvPr/>
        </p:nvSpPr>
        <p:spPr>
          <a:xfrm>
            <a:off x="2561139" y="3689393"/>
            <a:ext cx="3076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lake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7029279A-DD2D-451A-9A5D-D4B674A020A7}"/>
              </a:ext>
            </a:extLst>
          </p:cNvPr>
          <p:cNvSpPr txBox="1">
            <a:spLocks/>
          </p:cNvSpPr>
          <p:nvPr/>
        </p:nvSpPr>
        <p:spPr>
          <a:xfrm>
            <a:off x="5162879" y="4871077"/>
            <a:ext cx="7029121" cy="3671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dirty="0">
                <a:hlinkClick r:id="rId4"/>
              </a:rPr>
            </a:br>
            <a:r>
              <a:rPr lang="hr-HR" sz="1400" dirty="0">
                <a:hlinkClick r:id="rId5"/>
              </a:rPr>
              <a:t>https://wordwall.net/play/1268/583/807</a:t>
            </a:r>
            <a:endParaRPr lang="hr-HR" sz="1400" dirty="0"/>
          </a:p>
          <a:p>
            <a:pPr marL="0" indent="0">
              <a:buNone/>
            </a:pPr>
            <a:r>
              <a:rPr lang="hr-HR" sz="1400" dirty="0">
                <a:hlinkClick r:id="rId6"/>
              </a:rPr>
              <a:t>https://www.bookwidgets.com/play/SMKP5V</a:t>
            </a:r>
            <a:endParaRPr lang="hr-HR" sz="1400" dirty="0"/>
          </a:p>
          <a:p>
            <a:pPr marL="0" indent="0">
              <a:buNone/>
            </a:pPr>
            <a:br>
              <a:rPr lang="hr-HR" sz="2000" b="1" dirty="0"/>
            </a:b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302820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972603" y="206680"/>
            <a:ext cx="5123397" cy="6444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What are</a:t>
            </a:r>
            <a:r>
              <a:rPr lang="hr-HR" sz="2000" b="1" dirty="0"/>
              <a:t> </a:t>
            </a:r>
            <a:r>
              <a:rPr lang="en-US" sz="2000" b="1" dirty="0"/>
              <a:t>all the answers you could give if somebody</a:t>
            </a:r>
            <a:r>
              <a:rPr lang="hr-HR" sz="2000" b="1" dirty="0"/>
              <a:t> </a:t>
            </a:r>
            <a:r>
              <a:rPr lang="en-US" sz="2000" b="1" dirty="0"/>
              <a:t>asked you where you live?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Can you name</a:t>
            </a:r>
            <a:r>
              <a:rPr lang="hr-HR" sz="2000" b="1" dirty="0"/>
              <a:t> </a:t>
            </a:r>
            <a:r>
              <a:rPr lang="en-US" sz="2000" b="1" dirty="0"/>
              <a:t>some of the dangers our planet is facing?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What is deforestation and why is it bad for the</a:t>
            </a:r>
            <a:r>
              <a:rPr lang="hr-HR" sz="2000" b="1" dirty="0"/>
              <a:t> </a:t>
            </a:r>
            <a:r>
              <a:rPr lang="en-US" sz="2000" b="1" dirty="0"/>
              <a:t>world we live in?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What can ordinary people,</a:t>
            </a:r>
            <a:r>
              <a:rPr lang="hr-HR" sz="2000" b="1" dirty="0"/>
              <a:t> </a:t>
            </a:r>
            <a:r>
              <a:rPr lang="en-US" sz="2000" b="1" dirty="0"/>
              <a:t>including us, do for the environment? </a:t>
            </a: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Which</a:t>
            </a:r>
            <a:r>
              <a:rPr lang="hr-HR" sz="2000" b="1" dirty="0"/>
              <a:t> </a:t>
            </a:r>
            <a:r>
              <a:rPr lang="en-US" sz="2000" b="1" dirty="0"/>
              <a:t>special days are there that motivate us to do</a:t>
            </a:r>
            <a:r>
              <a:rPr lang="hr-HR" sz="2000" b="1" dirty="0"/>
              <a:t> </a:t>
            </a:r>
            <a:r>
              <a:rPr lang="en-US" sz="2000" b="1" dirty="0"/>
              <a:t>something for our planet? </a:t>
            </a: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How would you</a:t>
            </a:r>
            <a:r>
              <a:rPr lang="hr-HR" sz="2000" b="1" dirty="0"/>
              <a:t> </a:t>
            </a:r>
            <a:r>
              <a:rPr lang="en-US" sz="2000" b="1" dirty="0"/>
              <a:t>motivate a great number of people to act?</a:t>
            </a:r>
            <a:r>
              <a:rPr lang="hr-HR" sz="2000" b="1" dirty="0"/>
              <a:t> 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" y="0"/>
            <a:ext cx="5113902" cy="6861287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12" y="219558"/>
            <a:ext cx="9957734" cy="549045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D47F35B3-96AB-4EFC-A687-EB3044E92C6D}"/>
              </a:ext>
            </a:extLst>
          </p:cNvPr>
          <p:cNvSpPr txBox="1">
            <a:spLocks/>
          </p:cNvSpPr>
          <p:nvPr/>
        </p:nvSpPr>
        <p:spPr>
          <a:xfrm>
            <a:off x="5157208" y="5891738"/>
            <a:ext cx="7058040" cy="2559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i="1" dirty="0" err="1"/>
              <a:t>Click</a:t>
            </a:r>
            <a:r>
              <a:rPr lang="hr-HR" sz="2000" b="1" i="1" dirty="0"/>
              <a:t> for more info</a:t>
            </a:r>
            <a:r>
              <a:rPr lang="hr-HR" sz="2000" i="1" dirty="0"/>
              <a:t>:</a:t>
            </a:r>
            <a:br>
              <a:rPr lang="hr-HR" sz="2000" dirty="0">
                <a:hlinkClick r:id="rId4"/>
              </a:rPr>
            </a:br>
            <a:r>
              <a:rPr lang="hr-HR" sz="1600" dirty="0">
                <a:hlinkClick r:id="rId5"/>
              </a:rPr>
              <a:t>https://younginnovators.climate-kic.org/about-the-programme/young-climathon/</a:t>
            </a:r>
            <a:endParaRPr lang="hr-HR" sz="1600" dirty="0"/>
          </a:p>
          <a:p>
            <a:pPr marL="0" indent="0">
              <a:buNone/>
            </a:pPr>
            <a:br>
              <a:rPr lang="hr-HR" sz="2000" b="1" dirty="0"/>
            </a:b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76935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" y="-6006"/>
            <a:ext cx="5109882" cy="685783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8EF3010-055C-4B96-99EA-FD76EA11C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21" y="233075"/>
            <a:ext cx="9686657" cy="149457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5DBBBB1-0DEA-465A-8A2D-18C08EB66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857" y="2109293"/>
            <a:ext cx="7188678" cy="451563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703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04850BD4-CBB0-488D-8358-0557E125B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46526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CCEC7B5-D29D-46AA-8AE6-04BF491DB084}"/>
              </a:ext>
            </a:extLst>
          </p:cNvPr>
          <p:cNvSpPr txBox="1">
            <a:spLocks/>
          </p:cNvSpPr>
          <p:nvPr/>
        </p:nvSpPr>
        <p:spPr>
          <a:xfrm>
            <a:off x="261135" y="2964677"/>
            <a:ext cx="11669730" cy="5240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/>
              <a:t>LEARN MORE</a:t>
            </a:r>
            <a:endParaRPr lang="hr-HR" sz="2000" i="1" dirty="0"/>
          </a:p>
          <a:p>
            <a:pPr marL="0" indent="0" algn="ctr">
              <a:buNone/>
            </a:pPr>
            <a:r>
              <a:rPr lang="hr-HR" sz="2000" dirty="0">
                <a:hlinkClick r:id="rId4"/>
              </a:rPr>
              <a:t>https://www.e-sfera.hr/dodatni-digitalni-sadrzaji/7481817e-5b32-4812-a961-9b2d65e0e498/</a:t>
            </a:r>
            <a:endParaRPr lang="hr-HR" sz="2000" dirty="0"/>
          </a:p>
          <a:p>
            <a:pPr marL="0" indent="0" algn="ctr">
              <a:buNone/>
            </a:pPr>
            <a:r>
              <a:rPr lang="hr-HR" sz="2000" b="1" u="sng" dirty="0"/>
              <a:t>An Eco-</a:t>
            </a:r>
            <a:r>
              <a:rPr lang="hr-HR" sz="2000" b="1" u="sng" dirty="0" err="1"/>
              <a:t>Quiz</a:t>
            </a:r>
            <a:endParaRPr lang="hr-HR" sz="2000" b="1" u="sng" dirty="0"/>
          </a:p>
        </p:txBody>
      </p:sp>
    </p:spTree>
    <p:extLst>
      <p:ext uri="{BB962C8B-B14F-4D97-AF65-F5344CB8AC3E}">
        <p14:creationId xmlns:p14="http://schemas.microsoft.com/office/powerpoint/2010/main" val="378622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169127" y="108861"/>
            <a:ext cx="5123397" cy="633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How do we call our</a:t>
            </a:r>
            <a:r>
              <a:rPr lang="hr-HR" sz="2000" b="1" dirty="0"/>
              <a:t> </a:t>
            </a:r>
            <a:r>
              <a:rPr lang="en-US" sz="2000" b="1" dirty="0"/>
              <a:t>planet?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What </a:t>
            </a:r>
            <a:r>
              <a:rPr lang="en-US" sz="2000" b="1" dirty="0" err="1"/>
              <a:t>colour</a:t>
            </a:r>
            <a:r>
              <a:rPr lang="en-US" sz="2000" b="1" dirty="0"/>
              <a:t> is it when observed from</a:t>
            </a:r>
            <a:r>
              <a:rPr lang="hr-HR" sz="2000" b="1" dirty="0"/>
              <a:t> </a:t>
            </a:r>
            <a:r>
              <a:rPr lang="en-US" sz="2000" b="1" dirty="0"/>
              <a:t>outer space?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Where does the </a:t>
            </a:r>
            <a:r>
              <a:rPr lang="en-US" sz="2000" b="1" dirty="0" err="1"/>
              <a:t>colour</a:t>
            </a:r>
            <a:r>
              <a:rPr lang="en-US" sz="2000" b="1" dirty="0"/>
              <a:t> come from?</a:t>
            </a:r>
            <a:r>
              <a:rPr lang="hr-HR" sz="2000" b="1" dirty="0"/>
              <a:t> </a:t>
            </a:r>
            <a:r>
              <a:rPr lang="en-US" sz="2000" b="1" dirty="0"/>
              <a:t>What is ozone layer?</a:t>
            </a: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What are the conditions</a:t>
            </a:r>
            <a:r>
              <a:rPr lang="hr-HR" sz="2000" b="1" dirty="0"/>
              <a:t> </a:t>
            </a:r>
            <a:r>
              <a:rPr lang="en-US" sz="2000" b="1" dirty="0"/>
              <a:t>on our planet that do not exist on other planets?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 </a:t>
            </a:r>
            <a:r>
              <a:rPr lang="en-US" sz="2000" b="1" dirty="0"/>
              <a:t>What is ecology? Are we completely safe on our</a:t>
            </a:r>
            <a:r>
              <a:rPr lang="hr-HR" sz="2000" b="1" dirty="0"/>
              <a:t> </a:t>
            </a:r>
            <a:r>
              <a:rPr lang="en-US" sz="2000" b="1" dirty="0"/>
              <a:t>planet?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Is there another planet we could live on?</a:t>
            </a:r>
            <a:r>
              <a:rPr lang="hr-HR" sz="2000" b="1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07" y="17084"/>
            <a:ext cx="5154018" cy="6861287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44" y="763789"/>
            <a:ext cx="8817508" cy="394252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97C7DDA8-BF25-4766-A629-042766F9CF94}"/>
              </a:ext>
            </a:extLst>
          </p:cNvPr>
          <p:cNvSpPr txBox="1">
            <a:spLocks/>
          </p:cNvSpPr>
          <p:nvPr/>
        </p:nvSpPr>
        <p:spPr>
          <a:xfrm>
            <a:off x="5183467" y="4963436"/>
            <a:ext cx="4947395" cy="7447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global </a:t>
            </a:r>
            <a:r>
              <a:rPr lang="hr-HR" sz="2000" b="1" dirty="0" err="1"/>
              <a:t>warming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rainforests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pollution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deforestation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 err="1"/>
              <a:t>environment</a:t>
            </a:r>
            <a:endParaRPr lang="hr-HR" sz="2000" b="1" dirty="0"/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B4027C8B-5B90-4C09-97B0-790F1613BC5B}"/>
              </a:ext>
            </a:extLst>
          </p:cNvPr>
          <p:cNvSpPr txBox="1">
            <a:spLocks/>
          </p:cNvSpPr>
          <p:nvPr/>
        </p:nvSpPr>
        <p:spPr>
          <a:xfrm>
            <a:off x="7125162" y="4975962"/>
            <a:ext cx="4028913" cy="6496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globalno zatopljenje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tropske šume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onečišćenje, zagađenje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nekontrolirana sječa šuma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okoliš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DABA245E-7A44-4497-8FBA-9AC19F36C095}"/>
              </a:ext>
            </a:extLst>
          </p:cNvPr>
          <p:cNvSpPr txBox="1">
            <a:spLocks/>
          </p:cNvSpPr>
          <p:nvPr/>
        </p:nvSpPr>
        <p:spPr>
          <a:xfrm>
            <a:off x="5745073" y="3566798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33E2BC1C-DCE0-4762-8A66-C7BAB8C978CF}"/>
              </a:ext>
            </a:extLst>
          </p:cNvPr>
          <p:cNvSpPr txBox="1">
            <a:spLocks/>
          </p:cNvSpPr>
          <p:nvPr/>
        </p:nvSpPr>
        <p:spPr>
          <a:xfrm>
            <a:off x="5750666" y="4191271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6C947B97-AD53-480C-9670-35CE563B8BE5}"/>
              </a:ext>
            </a:extLst>
          </p:cNvPr>
          <p:cNvSpPr txBox="1">
            <a:spLocks/>
          </p:cNvSpPr>
          <p:nvPr/>
        </p:nvSpPr>
        <p:spPr>
          <a:xfrm>
            <a:off x="5750666" y="3846767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D348EE29-3429-459A-B0CA-116FB01E9ABD}"/>
              </a:ext>
            </a:extLst>
          </p:cNvPr>
          <p:cNvSpPr txBox="1">
            <a:spLocks/>
          </p:cNvSpPr>
          <p:nvPr/>
        </p:nvSpPr>
        <p:spPr>
          <a:xfrm>
            <a:off x="5739480" y="3277193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1141B00E-7FDF-45C9-83DF-32DB9E9C4D64}"/>
              </a:ext>
            </a:extLst>
          </p:cNvPr>
          <p:cNvSpPr txBox="1">
            <a:spLocks/>
          </p:cNvSpPr>
          <p:nvPr/>
        </p:nvSpPr>
        <p:spPr>
          <a:xfrm>
            <a:off x="5739480" y="2932689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162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" y="-6086"/>
            <a:ext cx="5123422" cy="6857999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743472" y="228633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56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14" y="1982285"/>
            <a:ext cx="9392458" cy="336368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486D3CE-2FDD-4260-8E22-A66F01902E06}"/>
              </a:ext>
            </a:extLst>
          </p:cNvPr>
          <p:cNvSpPr txBox="1">
            <a:spLocks/>
          </p:cNvSpPr>
          <p:nvPr/>
        </p:nvSpPr>
        <p:spPr>
          <a:xfrm>
            <a:off x="5491529" y="3266579"/>
            <a:ext cx="3076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a   i          o   r   e   s   t</a:t>
            </a: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C6B339CC-B481-4BBE-BBBB-FEB50BA851AD}"/>
              </a:ext>
            </a:extLst>
          </p:cNvPr>
          <p:cNvSpPr txBox="1">
            <a:spLocks/>
          </p:cNvSpPr>
          <p:nvPr/>
        </p:nvSpPr>
        <p:spPr>
          <a:xfrm>
            <a:off x="6097854" y="3745401"/>
            <a:ext cx="471736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        e     o   r   e   s     a   t    i    o</a:t>
            </a: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5F081143-6719-4DAA-9110-3024DF65882F}"/>
              </a:ext>
            </a:extLst>
          </p:cNvPr>
          <p:cNvSpPr txBox="1">
            <a:spLocks/>
          </p:cNvSpPr>
          <p:nvPr/>
        </p:nvSpPr>
        <p:spPr>
          <a:xfrm>
            <a:off x="7095590" y="4260440"/>
            <a:ext cx="3902261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l    o     a             </a:t>
            </a:r>
            <a:r>
              <a:rPr lang="hr-HR" sz="2200" i="1" dirty="0" err="1">
                <a:solidFill>
                  <a:srgbClr val="FF0000"/>
                </a:solidFill>
              </a:rPr>
              <a:t>a</a:t>
            </a:r>
            <a:r>
              <a:rPr lang="hr-HR" sz="2200" i="1" dirty="0">
                <a:solidFill>
                  <a:srgbClr val="FF0000"/>
                </a:solidFill>
              </a:rPr>
              <a:t>     m   i   n</a:t>
            </a: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F11CF4B3-1235-4E7B-9C44-6D50F2C06BF9}"/>
              </a:ext>
            </a:extLst>
          </p:cNvPr>
          <p:cNvSpPr txBox="1">
            <a:spLocks/>
          </p:cNvSpPr>
          <p:nvPr/>
        </p:nvSpPr>
        <p:spPr>
          <a:xfrm>
            <a:off x="9381342" y="4715294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o     l    u   t    i   o</a:t>
            </a:r>
          </a:p>
        </p:txBody>
      </p:sp>
    </p:spTree>
    <p:extLst>
      <p:ext uri="{BB962C8B-B14F-4D97-AF65-F5344CB8AC3E}">
        <p14:creationId xmlns:p14="http://schemas.microsoft.com/office/powerpoint/2010/main" val="8917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build="p"/>
      <p:bldP spid="23" grpId="0" build="p"/>
      <p:bldP spid="24" grpId="0" build="p"/>
      <p:bldP spid="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1"/>
            <a:ext cx="5111452" cy="6811237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5166559" y="371773"/>
            <a:ext cx="6831313" cy="6313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hr-HR" sz="2100" i="1" dirty="0"/>
            </a:br>
            <a:r>
              <a:rPr lang="hr-HR" sz="1600" i="1" dirty="0">
                <a:hlinkClick r:id="rId5"/>
              </a:rPr>
              <a:t>https://www.e-sfera.hr/dodatni-digitalni-sadrzaji/7481817e-5b32-4812-a961-9b2d65e0e498/assets/audio/23__unit_05_lesson_2_-_interview_with_planet_pal_members__-_part_2.mp3</a:t>
            </a:r>
            <a:endParaRPr lang="hr-HR" sz="1600" i="1" dirty="0"/>
          </a:p>
          <a:p>
            <a:pPr marL="0" indent="0">
              <a:buNone/>
            </a:pPr>
            <a:endParaRPr lang="hr-HR" sz="2100" i="1" dirty="0"/>
          </a:p>
          <a:p>
            <a:pPr>
              <a:buFontTx/>
              <a:buChar char="-"/>
            </a:pPr>
            <a:endParaRPr lang="hr-HR" sz="2100" b="1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24" y="2564704"/>
            <a:ext cx="10438548" cy="305722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06_19_Healty_Earth_01">
            <a:hlinkClick r:id="" action="ppaction://media"/>
            <a:extLst>
              <a:ext uri="{FF2B5EF4-FFF2-40B4-BE49-F238E27FC236}">
                <a16:creationId xmlns:a16="http://schemas.microsoft.com/office/drawing/2014/main" id="{ED8D42B8-A903-40A8-9738-CBA7A85D5C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93575" y="1163439"/>
            <a:ext cx="609600" cy="609600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51631E1A-3BDA-4A21-80B0-8926547AE4CC}"/>
              </a:ext>
            </a:extLst>
          </p:cNvPr>
          <p:cNvSpPr txBox="1">
            <a:spLocks/>
          </p:cNvSpPr>
          <p:nvPr/>
        </p:nvSpPr>
        <p:spPr>
          <a:xfrm>
            <a:off x="5111452" y="5761973"/>
            <a:ext cx="7080548" cy="1044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Who are Planet </a:t>
            </a:r>
            <a:r>
              <a:rPr lang="hr-HR" sz="2000" b="1" dirty="0" err="1"/>
              <a:t>Pals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what</a:t>
            </a:r>
            <a:r>
              <a:rPr lang="hr-HR" sz="2000" b="1" dirty="0"/>
              <a:t> do </a:t>
            </a:r>
            <a:r>
              <a:rPr lang="hr-HR" sz="2000" b="1" dirty="0" err="1"/>
              <a:t>they</a:t>
            </a:r>
            <a:r>
              <a:rPr lang="hr-HR" sz="2000" b="1" dirty="0"/>
              <a:t> do?</a:t>
            </a:r>
            <a:br>
              <a:rPr lang="hr-HR" sz="2000" b="1" dirty="0"/>
            </a:br>
            <a:r>
              <a:rPr lang="en-US" sz="2000" dirty="0">
                <a:solidFill>
                  <a:srgbClr val="FF0000"/>
                </a:solidFill>
              </a:rPr>
              <a:t>Planet Pals love nature and want to help it.</a:t>
            </a:r>
            <a:endParaRPr lang="hr-H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9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0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1"/>
            <a:ext cx="5111452" cy="6811237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5111452" y="51553"/>
            <a:ext cx="6831313" cy="6313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Listen to the </a:t>
            </a:r>
            <a:r>
              <a:rPr lang="hr-HR" sz="2100" b="1" dirty="0" err="1"/>
              <a:t>second</a:t>
            </a:r>
            <a:r>
              <a:rPr lang="en-US" sz="2100" b="1" dirty="0"/>
              <a:t> part of the </a:t>
            </a:r>
            <a:r>
              <a:rPr lang="en-US" sz="2100" b="1" dirty="0" err="1"/>
              <a:t>interv</a:t>
            </a:r>
            <a:r>
              <a:rPr lang="hr-HR" sz="2100" b="1" dirty="0" err="1"/>
              <a:t>iew</a:t>
            </a:r>
            <a:r>
              <a:rPr lang="hr-HR" sz="2100" b="1" dirty="0"/>
              <a:t>. </a:t>
            </a:r>
            <a:r>
              <a:rPr lang="hr-HR" sz="2100" b="1" dirty="0" err="1"/>
              <a:t>Which</a:t>
            </a:r>
            <a:r>
              <a:rPr lang="hr-HR" sz="2100" b="1" dirty="0"/>
              <a:t> </a:t>
            </a:r>
            <a:r>
              <a:rPr lang="hr-HR" sz="2100" b="1" dirty="0" err="1"/>
              <a:t>expressions</a:t>
            </a:r>
            <a:r>
              <a:rPr lang="hr-HR" sz="2100" b="1" dirty="0"/>
              <a:t> </a:t>
            </a:r>
            <a:r>
              <a:rPr lang="hr-HR" sz="2100" b="1" dirty="0" err="1"/>
              <a:t>from</a:t>
            </a:r>
            <a:r>
              <a:rPr lang="hr-HR" sz="2100" b="1" dirty="0"/>
              <a:t> </a:t>
            </a:r>
            <a:r>
              <a:rPr lang="hr-HR" sz="2100" b="1" dirty="0" err="1"/>
              <a:t>task</a:t>
            </a:r>
            <a:r>
              <a:rPr lang="hr-HR" sz="2100" b="1" dirty="0"/>
              <a:t> 1 </a:t>
            </a:r>
            <a:r>
              <a:rPr lang="hr-HR" sz="2100" b="1" dirty="0" err="1"/>
              <a:t>did</a:t>
            </a:r>
            <a:r>
              <a:rPr lang="hr-HR" sz="2100" b="1" dirty="0"/>
              <a:t> </a:t>
            </a:r>
            <a:r>
              <a:rPr lang="hr-HR" sz="2100" b="1" dirty="0" err="1"/>
              <a:t>you</a:t>
            </a:r>
            <a:r>
              <a:rPr lang="hr-HR" sz="2100" b="1" dirty="0"/>
              <a:t> </a:t>
            </a:r>
            <a:r>
              <a:rPr lang="hr-HR" sz="2100" b="1" dirty="0" err="1"/>
              <a:t>hear</a:t>
            </a:r>
            <a:r>
              <a:rPr lang="hr-HR" sz="2100" b="1" dirty="0"/>
              <a:t>? </a:t>
            </a:r>
            <a:r>
              <a:rPr lang="hr-HR" sz="1400" i="1" dirty="0">
                <a:hlinkClick r:id="rId5"/>
              </a:rPr>
              <a:t>https://www.e-sfera.hr/dodatni-digitalni-sadrzaji/7481817e-5b32-4812-a961-9b2d65e0e498/assets/audio/24__unit_05_lesson_2_-_interview_with_planet_pal_members__-_part_3.mp3</a:t>
            </a:r>
            <a:endParaRPr lang="hr-HR" sz="1400" i="1" dirty="0"/>
          </a:p>
          <a:p>
            <a:pPr marL="0" indent="0">
              <a:buNone/>
            </a:pPr>
            <a:endParaRPr lang="hr-HR" sz="2100" b="1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17" y="1679514"/>
            <a:ext cx="10438548" cy="305722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06_19_Healty_Earth_02">
            <a:hlinkClick r:id="" action="ppaction://media"/>
            <a:extLst>
              <a:ext uri="{FF2B5EF4-FFF2-40B4-BE49-F238E27FC236}">
                <a16:creationId xmlns:a16="http://schemas.microsoft.com/office/drawing/2014/main" id="{B0A5BD98-FA7C-4B3B-BCCE-E624A828D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52983" y="751028"/>
            <a:ext cx="609600" cy="609600"/>
          </a:xfrm>
          <a:prstGeom prst="rect">
            <a:avLst/>
          </a:prstGeom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D758935B-1CC9-4740-896C-55038B7A29C2}"/>
              </a:ext>
            </a:extLst>
          </p:cNvPr>
          <p:cNvSpPr txBox="1">
            <a:spLocks/>
          </p:cNvSpPr>
          <p:nvPr/>
        </p:nvSpPr>
        <p:spPr>
          <a:xfrm>
            <a:off x="5111452" y="4910202"/>
            <a:ext cx="7080548" cy="1947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is</a:t>
            </a:r>
            <a:r>
              <a:rPr lang="hr-HR" sz="2000" b="1" dirty="0"/>
              <a:t> </a:t>
            </a:r>
            <a:r>
              <a:rPr lang="hr-HR" sz="2000" b="1" dirty="0" err="1"/>
              <a:t>Earth</a:t>
            </a:r>
            <a:r>
              <a:rPr lang="hr-HR" sz="2000" b="1" dirty="0"/>
              <a:t> </a:t>
            </a:r>
            <a:r>
              <a:rPr lang="hr-HR" sz="2000" b="1" dirty="0" err="1"/>
              <a:t>Hour</a:t>
            </a:r>
            <a:r>
              <a:rPr lang="hr-HR" sz="2000" b="1" dirty="0"/>
              <a:t>?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During the Earth Hour, people are asked to turn off lights for an hour.</a:t>
            </a:r>
            <a:endParaRPr lang="hr-H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000" b="1" dirty="0" err="1"/>
              <a:t>What</a:t>
            </a:r>
            <a:r>
              <a:rPr lang="hr-HR" sz="2000" b="1" dirty="0"/>
              <a:t> do </a:t>
            </a:r>
            <a:r>
              <a:rPr lang="hr-HR" sz="2000" b="1" dirty="0" err="1"/>
              <a:t>people</a:t>
            </a:r>
            <a:r>
              <a:rPr lang="hr-HR" sz="2000" b="1" dirty="0"/>
              <a:t> do on </a:t>
            </a:r>
            <a:r>
              <a:rPr lang="hr-HR" sz="2000" b="1" dirty="0" err="1"/>
              <a:t>Arbor</a:t>
            </a:r>
            <a:r>
              <a:rPr lang="hr-HR" sz="2000" b="1" dirty="0"/>
              <a:t> Day?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People plant trees on Arbor Day.</a:t>
            </a:r>
            <a:endParaRPr lang="hr-H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5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31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1"/>
            <a:ext cx="5111452" cy="6811237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5111452" y="289547"/>
            <a:ext cx="6831313" cy="6783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Who is Clair talking to? </a:t>
            </a:r>
            <a:endParaRPr lang="hr-HR" sz="2100" b="1" dirty="0"/>
          </a:p>
          <a:p>
            <a:pPr marL="0" indent="0">
              <a:buNone/>
            </a:pPr>
            <a:br>
              <a:rPr lang="hr-HR" sz="2100" b="1" dirty="0"/>
            </a:br>
            <a:r>
              <a:rPr lang="en-US" sz="2100" b="1" dirty="0"/>
              <a:t>What</a:t>
            </a:r>
            <a:r>
              <a:rPr lang="hr-HR" sz="2100" b="1" dirty="0"/>
              <a:t> </a:t>
            </a:r>
            <a:r>
              <a:rPr lang="en-US" sz="2100" b="1" dirty="0"/>
              <a:t>can you say about Global Citizens? </a:t>
            </a:r>
            <a:endParaRPr lang="hr-HR" sz="2100" b="1" dirty="0"/>
          </a:p>
          <a:p>
            <a:pPr marL="0" indent="0">
              <a:buNone/>
            </a:pPr>
            <a:br>
              <a:rPr lang="hr-HR" sz="2100" b="1" dirty="0"/>
            </a:br>
            <a:r>
              <a:rPr lang="en-US" sz="2100" b="1" dirty="0"/>
              <a:t>What is</a:t>
            </a:r>
            <a:r>
              <a:rPr lang="hr-HR" sz="2100" b="1" dirty="0"/>
              <a:t> </a:t>
            </a:r>
            <a:r>
              <a:rPr lang="en-US" sz="2100" b="1" dirty="0"/>
              <a:t>Planet Pals? </a:t>
            </a:r>
            <a:endParaRPr lang="hr-HR" sz="2100" b="1" dirty="0"/>
          </a:p>
          <a:p>
            <a:pPr marL="0" indent="0">
              <a:buNone/>
            </a:pPr>
            <a:br>
              <a:rPr lang="hr-HR" sz="2100" b="1" dirty="0"/>
            </a:br>
            <a:r>
              <a:rPr lang="en-US" sz="2100" b="1" dirty="0"/>
              <a:t>What are </a:t>
            </a:r>
            <a:r>
              <a:rPr lang="en-US" sz="2100" b="1" dirty="0" err="1"/>
              <a:t>Tamsi</a:t>
            </a:r>
            <a:r>
              <a:rPr lang="en-US" sz="2100" b="1" dirty="0"/>
              <a:t> and Brandon</a:t>
            </a:r>
            <a:r>
              <a:rPr lang="hr-HR" sz="2100" b="1" dirty="0"/>
              <a:t> </a:t>
            </a:r>
            <a:r>
              <a:rPr lang="en-US" sz="2100" b="1" dirty="0"/>
              <a:t>concerned about? </a:t>
            </a:r>
            <a:br>
              <a:rPr lang="hr-HR" sz="2100" b="1" dirty="0"/>
            </a:br>
            <a:endParaRPr lang="hr-HR" sz="2100" i="1" dirty="0"/>
          </a:p>
          <a:p>
            <a:pPr marL="0" indent="0">
              <a:buNone/>
            </a:pPr>
            <a:r>
              <a:rPr lang="en-US" sz="2100" b="1" dirty="0"/>
              <a:t>What is the first step in</a:t>
            </a:r>
            <a:r>
              <a:rPr lang="hr-HR" sz="2100" b="1" dirty="0"/>
              <a:t> </a:t>
            </a:r>
            <a:r>
              <a:rPr lang="en-US" sz="2100" b="1" dirty="0"/>
              <a:t>helping our planet? </a:t>
            </a:r>
            <a:br>
              <a:rPr lang="hr-HR" sz="2100" b="1" dirty="0"/>
            </a:br>
            <a:endParaRPr lang="hr-HR" sz="2100" i="1" dirty="0"/>
          </a:p>
          <a:p>
            <a:pPr marL="0" indent="0">
              <a:buNone/>
            </a:pPr>
            <a:r>
              <a:rPr lang="en-US" sz="2100" b="1" dirty="0"/>
              <a:t>Who is Earth Hour for and</a:t>
            </a:r>
            <a:r>
              <a:rPr lang="hr-HR" sz="2100" b="1" dirty="0"/>
              <a:t> </a:t>
            </a:r>
            <a:r>
              <a:rPr lang="en-US" sz="2100" b="1" dirty="0"/>
              <a:t>what does it mean? </a:t>
            </a:r>
            <a:br>
              <a:rPr lang="hr-HR" sz="2100" b="1" dirty="0"/>
            </a:br>
            <a:endParaRPr lang="hr-HR" sz="2100" b="1" dirty="0"/>
          </a:p>
          <a:p>
            <a:pPr marL="0" indent="0">
              <a:buNone/>
            </a:pPr>
            <a:r>
              <a:rPr lang="en-US" sz="2100" b="1" dirty="0"/>
              <a:t>What can you say about</a:t>
            </a:r>
            <a:r>
              <a:rPr lang="hr-HR" sz="2100" b="1" dirty="0"/>
              <a:t> </a:t>
            </a:r>
            <a:r>
              <a:rPr lang="en-US" sz="2100" b="1" dirty="0"/>
              <a:t>Arbor Day? </a:t>
            </a:r>
            <a:br>
              <a:rPr lang="hr-HR" sz="2100" b="1" dirty="0"/>
            </a:br>
            <a:endParaRPr lang="hr-HR" sz="2100" b="1" dirty="0"/>
          </a:p>
          <a:p>
            <a:pPr marL="0" indent="0">
              <a:buNone/>
            </a:pPr>
            <a:r>
              <a:rPr lang="en-US" sz="2100" b="1" dirty="0"/>
              <a:t>Name some of the ways anyone can</a:t>
            </a:r>
            <a:r>
              <a:rPr lang="hr-HR" sz="2100" b="1" dirty="0"/>
              <a:t> </a:t>
            </a:r>
            <a:r>
              <a:rPr lang="en-US" sz="2100" b="1" dirty="0"/>
              <a:t>help our planet.</a:t>
            </a:r>
            <a:r>
              <a:rPr lang="hr-HR" sz="2100" b="1" dirty="0"/>
              <a:t> </a:t>
            </a:r>
            <a:br>
              <a:rPr lang="hr-HR" sz="2100" i="1" dirty="0"/>
            </a:br>
            <a:endParaRPr lang="hr-HR" sz="2100" i="1" dirty="0"/>
          </a:p>
          <a:p>
            <a:pPr marL="0" indent="0">
              <a:buNone/>
            </a:pPr>
            <a:endParaRPr lang="hr-HR" sz="2100" b="1" dirty="0"/>
          </a:p>
        </p:txBody>
      </p:sp>
    </p:spTree>
    <p:extLst>
      <p:ext uri="{BB962C8B-B14F-4D97-AF65-F5344CB8AC3E}">
        <p14:creationId xmlns:p14="http://schemas.microsoft.com/office/powerpoint/2010/main" val="220120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" y="-6086"/>
            <a:ext cx="5123422" cy="6857999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797920" y="255435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56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11" y="1986428"/>
            <a:ext cx="10572321" cy="426142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486D3CE-2FDD-4260-8E22-A66F01902E06}"/>
              </a:ext>
            </a:extLst>
          </p:cNvPr>
          <p:cNvSpPr txBox="1">
            <a:spLocks/>
          </p:cNvSpPr>
          <p:nvPr/>
        </p:nvSpPr>
        <p:spPr>
          <a:xfrm>
            <a:off x="9499858" y="3859618"/>
            <a:ext cx="3076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</a:t>
            </a:r>
            <a:r>
              <a:rPr lang="hr-HR" sz="2200" i="1" dirty="0" err="1">
                <a:solidFill>
                  <a:srgbClr val="FF0000"/>
                </a:solidFill>
              </a:rPr>
              <a:t>polluted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11C80346-1C36-4325-8A99-FE4E251FF64D}"/>
              </a:ext>
            </a:extLst>
          </p:cNvPr>
          <p:cNvSpPr txBox="1">
            <a:spLocks/>
          </p:cNvSpPr>
          <p:nvPr/>
        </p:nvSpPr>
        <p:spPr>
          <a:xfrm>
            <a:off x="4668369" y="4312642"/>
            <a:ext cx="3076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care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CE08CFDE-E020-4F15-8284-AB40560F956F}"/>
              </a:ext>
            </a:extLst>
          </p:cNvPr>
          <p:cNvSpPr txBox="1">
            <a:spLocks/>
          </p:cNvSpPr>
          <p:nvPr/>
        </p:nvSpPr>
        <p:spPr>
          <a:xfrm>
            <a:off x="5545977" y="4765206"/>
            <a:ext cx="3076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start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FA343DE8-5A48-4DE1-A356-BA30A80B629E}"/>
              </a:ext>
            </a:extLst>
          </p:cNvPr>
          <p:cNvSpPr txBox="1">
            <a:spLocks/>
          </p:cNvSpPr>
          <p:nvPr/>
        </p:nvSpPr>
        <p:spPr>
          <a:xfrm>
            <a:off x="4007840" y="5230296"/>
            <a:ext cx="3076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</a:t>
            </a:r>
            <a:r>
              <a:rPr lang="hr-HR" sz="2200" i="1" dirty="0" err="1">
                <a:solidFill>
                  <a:srgbClr val="FF0000"/>
                </a:solidFill>
              </a:rPr>
              <a:t>money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6ACA0C2C-9EB1-4142-9798-D87A5AF38703}"/>
              </a:ext>
            </a:extLst>
          </p:cNvPr>
          <p:cNvSpPr txBox="1">
            <a:spLocks/>
          </p:cNvSpPr>
          <p:nvPr/>
        </p:nvSpPr>
        <p:spPr>
          <a:xfrm>
            <a:off x="7084114" y="5688968"/>
            <a:ext cx="3076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</a:t>
            </a:r>
            <a:r>
              <a:rPr lang="hr-HR" sz="2200" i="1" dirty="0" err="1">
                <a:solidFill>
                  <a:srgbClr val="FF0000"/>
                </a:solidFill>
              </a:rPr>
              <a:t>clean-up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4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1"/>
            <a:ext cx="5111452" cy="681123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3" y="1640210"/>
            <a:ext cx="11538089" cy="483107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4" descr="Vidi izvornu sliku">
            <a:extLst>
              <a:ext uri="{FF2B5EF4-FFF2-40B4-BE49-F238E27FC236}">
                <a16:creationId xmlns:a16="http://schemas.microsoft.com/office/drawing/2014/main" id="{D8926FF9-FAEC-459A-AA37-02E4EB884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61" y="3212188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000B167F-5DCC-4698-B0EE-46BE9CD22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334" y="4207554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A02653DC-4516-40F6-BDC1-E47CD9121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74" y="5485208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C4914072-337C-41F0-9282-EEA4F859C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79" y="2058717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ED25F527-78A8-4601-9071-9B2DEEE83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770" y="2878774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A3F8D09E-251F-4422-9933-30866CE8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781" y="4053373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di izvornu sliku">
            <a:extLst>
              <a:ext uri="{FF2B5EF4-FFF2-40B4-BE49-F238E27FC236}">
                <a16:creationId xmlns:a16="http://schemas.microsoft.com/office/drawing/2014/main" id="{E31F78E0-E0A9-42F8-96F4-A920F0DA8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022" y="4884376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CBFAEEC5-E293-4606-AE15-47D465A48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781" y="6003616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7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" y="-6086"/>
            <a:ext cx="5123422" cy="6857999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6006531" y="196372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56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9" y="2726100"/>
            <a:ext cx="11699385" cy="267315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486D3CE-2FDD-4260-8E22-A66F01902E06}"/>
              </a:ext>
            </a:extLst>
          </p:cNvPr>
          <p:cNvSpPr txBox="1">
            <a:spLocks/>
          </p:cNvSpPr>
          <p:nvPr/>
        </p:nvSpPr>
        <p:spPr>
          <a:xfrm>
            <a:off x="3415844" y="4746712"/>
            <a:ext cx="3076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2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11C80346-1C36-4325-8A99-FE4E251FF64D}"/>
              </a:ext>
            </a:extLst>
          </p:cNvPr>
          <p:cNvSpPr txBox="1">
            <a:spLocks/>
          </p:cNvSpPr>
          <p:nvPr/>
        </p:nvSpPr>
        <p:spPr>
          <a:xfrm>
            <a:off x="3650802" y="3422913"/>
            <a:ext cx="3076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CE08CFDE-E020-4F15-8284-AB40560F956F}"/>
              </a:ext>
            </a:extLst>
          </p:cNvPr>
          <p:cNvSpPr txBox="1">
            <a:spLocks/>
          </p:cNvSpPr>
          <p:nvPr/>
        </p:nvSpPr>
        <p:spPr>
          <a:xfrm>
            <a:off x="3415844" y="3866198"/>
            <a:ext cx="3076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4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FA343DE8-5A48-4DE1-A356-BA30A80B629E}"/>
              </a:ext>
            </a:extLst>
          </p:cNvPr>
          <p:cNvSpPr txBox="1">
            <a:spLocks/>
          </p:cNvSpPr>
          <p:nvPr/>
        </p:nvSpPr>
        <p:spPr>
          <a:xfrm>
            <a:off x="4007840" y="5230296"/>
            <a:ext cx="30762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</a:t>
            </a:r>
            <a:r>
              <a:rPr lang="hr-HR" sz="2200" i="1" dirty="0" err="1">
                <a:solidFill>
                  <a:srgbClr val="FF0000"/>
                </a:solidFill>
              </a:rPr>
              <a:t>money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build="p"/>
      <p:bldP spid="10" grpId="0" build="p"/>
      <p:bldP spid="11" grpId="0" build="p"/>
      <p:bldP spid="12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544</Words>
  <Application>Microsoft Office PowerPoint</Application>
  <PresentationFormat>Widescreen</PresentationFormat>
  <Paragraphs>71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Avenir Next LT Pro</vt:lpstr>
      <vt:lpstr>Calibri</vt:lpstr>
      <vt:lpstr>Arial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228</cp:revision>
  <dcterms:created xsi:type="dcterms:W3CDTF">2020-09-15T16:13:04Z</dcterms:created>
  <dcterms:modified xsi:type="dcterms:W3CDTF">2022-10-07T09:05:36Z</dcterms:modified>
</cp:coreProperties>
</file>